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5"/>
    <p:sldMasterId id="2147483950" r:id="rId6"/>
    <p:sldMasterId id="2147483957" r:id="rId7"/>
    <p:sldMasterId id="2147483970" r:id="rId8"/>
  </p:sldMasterIdLst>
  <p:notesMasterIdLst>
    <p:notesMasterId r:id="rId11"/>
  </p:notesMasterIdLst>
  <p:handoutMasterIdLst>
    <p:handoutMasterId r:id="rId12"/>
  </p:handoutMasterIdLst>
  <p:sldIdLst>
    <p:sldId id="256" r:id="rId9"/>
    <p:sldId id="257" r:id="rId10"/>
  </p:sldIdLst>
  <p:sldSz cx="12225338" cy="6858000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61063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12212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8319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24425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3053182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3663818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4274454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4885091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/>
  <p:clrMru>
    <a:srgbClr val="8197A6"/>
    <a:srgbClr val="F1666A"/>
    <a:srgbClr val="D9D9D9"/>
    <a:srgbClr val="053249"/>
    <a:srgbClr val="003249"/>
    <a:srgbClr val="335E6F"/>
    <a:srgbClr val="006196"/>
    <a:srgbClr val="6DCFF6"/>
    <a:srgbClr val="FFCC4E"/>
    <a:srgbClr val="76C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035" autoAdjust="0"/>
  </p:normalViewPr>
  <p:slideViewPr>
    <p:cSldViewPr snapToGrid="0">
      <p:cViewPr varScale="1">
        <p:scale>
          <a:sx n="67" d="100"/>
          <a:sy n="67" d="100"/>
        </p:scale>
        <p:origin x="636" y="56"/>
      </p:cViewPr>
      <p:guideLst>
        <p:guide orient="horz" pos="2160"/>
        <p:guide pos="38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2659" y="-67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2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lla Vayrynen" userId="71e112c1-239a-4c5f-97e5-ae42369c33b4" providerId="ADAL" clId="{C7FE449E-0DBC-4E14-B800-841F828E8C51}"/>
    <pc:docChg chg="undo custSel addSld delSld modSld modMainMaster">
      <pc:chgData name="Ulla Vayrynen" userId="71e112c1-239a-4c5f-97e5-ae42369c33b4" providerId="ADAL" clId="{C7FE449E-0DBC-4E14-B800-841F828E8C51}" dt="2022-10-21T12:52:16.879" v="26" actId="2696"/>
      <pc:docMkLst>
        <pc:docMk/>
      </pc:docMkLst>
      <pc:sldChg chg="addSp delSp modSp mod">
        <pc:chgData name="Ulla Vayrynen" userId="71e112c1-239a-4c5f-97e5-ae42369c33b4" providerId="ADAL" clId="{C7FE449E-0DBC-4E14-B800-841F828E8C51}" dt="2022-10-21T12:51:37.373" v="22"/>
        <pc:sldMkLst>
          <pc:docMk/>
          <pc:sldMk cId="0" sldId="256"/>
        </pc:sldMkLst>
        <pc:spChg chg="add mod">
          <ac:chgData name="Ulla Vayrynen" userId="71e112c1-239a-4c5f-97e5-ae42369c33b4" providerId="ADAL" clId="{C7FE449E-0DBC-4E14-B800-841F828E8C51}" dt="2022-10-17T15:23:32.049" v="14" actId="1076"/>
          <ac:spMkLst>
            <pc:docMk/>
            <pc:sldMk cId="0" sldId="256"/>
            <ac:spMk id="3" creationId="{E695C825-AEFB-4F6B-A0A9-7AE63EE48469}"/>
          </ac:spMkLst>
        </pc:spChg>
        <pc:spChg chg="mod">
          <ac:chgData name="Ulla Vayrynen" userId="71e112c1-239a-4c5f-97e5-ae42369c33b4" providerId="ADAL" clId="{C7FE449E-0DBC-4E14-B800-841F828E8C51}" dt="2022-10-17T15:23:50.935" v="19" actId="1076"/>
          <ac:spMkLst>
            <pc:docMk/>
            <pc:sldMk cId="0" sldId="256"/>
            <ac:spMk id="4" creationId="{00000000-0000-0000-0000-000000000000}"/>
          </ac:spMkLst>
        </pc:spChg>
        <pc:spChg chg="mod">
          <ac:chgData name="Ulla Vayrynen" userId="71e112c1-239a-4c5f-97e5-ae42369c33b4" providerId="ADAL" clId="{C7FE449E-0DBC-4E14-B800-841F828E8C51}" dt="2022-10-17T15:23:41.964" v="16" actId="1076"/>
          <ac:spMkLst>
            <pc:docMk/>
            <pc:sldMk cId="0" sldId="256"/>
            <ac:spMk id="7" creationId="{00000000-0000-0000-0000-000000000000}"/>
          </ac:spMkLst>
        </pc:spChg>
        <pc:spChg chg="mod">
          <ac:chgData name="Ulla Vayrynen" userId="71e112c1-239a-4c5f-97e5-ae42369c33b4" providerId="ADAL" clId="{C7FE449E-0DBC-4E14-B800-841F828E8C51}" dt="2022-10-17T15:23:47.816" v="18" actId="1076"/>
          <ac:spMkLst>
            <pc:docMk/>
            <pc:sldMk cId="0" sldId="256"/>
            <ac:spMk id="8" creationId="{00000000-0000-0000-0000-000000000000}"/>
          </ac:spMkLst>
        </pc:spChg>
        <pc:grpChg chg="del">
          <ac:chgData name="Ulla Vayrynen" userId="71e112c1-239a-4c5f-97e5-ae42369c33b4" providerId="ADAL" clId="{C7FE449E-0DBC-4E14-B800-841F828E8C51}" dt="2022-10-21T12:51:36.414" v="21" actId="478"/>
          <ac:grpSpMkLst>
            <pc:docMk/>
            <pc:sldMk cId="0" sldId="256"/>
            <ac:grpSpMk id="10" creationId="{5E0457DC-CB69-412D-81E4-A5262239F79C}"/>
          </ac:grpSpMkLst>
        </pc:grpChg>
        <pc:picChg chg="add mod">
          <ac:chgData name="Ulla Vayrynen" userId="71e112c1-239a-4c5f-97e5-ae42369c33b4" providerId="ADAL" clId="{C7FE449E-0DBC-4E14-B800-841F828E8C51}" dt="2022-10-21T12:51:37.373" v="22"/>
          <ac:picMkLst>
            <pc:docMk/>
            <pc:sldMk cId="0" sldId="256"/>
            <ac:picMk id="37" creationId="{7F6CE7CE-F54B-4D18-8AEE-9CE7E4A2AD57}"/>
          </ac:picMkLst>
        </pc:picChg>
      </pc:sldChg>
      <pc:sldChg chg="new del">
        <pc:chgData name="Ulla Vayrynen" userId="71e112c1-239a-4c5f-97e5-ae42369c33b4" providerId="ADAL" clId="{C7FE449E-0DBC-4E14-B800-841F828E8C51}" dt="2022-10-21T12:52:16.879" v="26" actId="2696"/>
        <pc:sldMkLst>
          <pc:docMk/>
          <pc:sldMk cId="882129210" sldId="258"/>
        </pc:sldMkLst>
      </pc:sldChg>
      <pc:sldChg chg="new del">
        <pc:chgData name="Ulla Vayrynen" userId="71e112c1-239a-4c5f-97e5-ae42369c33b4" providerId="ADAL" clId="{C7FE449E-0DBC-4E14-B800-841F828E8C51}" dt="2022-10-21T12:52:14.805" v="25" actId="2696"/>
        <pc:sldMkLst>
          <pc:docMk/>
          <pc:sldMk cId="3934826938" sldId="259"/>
        </pc:sldMkLst>
      </pc:sldChg>
      <pc:sldMasterChg chg="modSldLayout">
        <pc:chgData name="Ulla Vayrynen" userId="71e112c1-239a-4c5f-97e5-ae42369c33b4" providerId="ADAL" clId="{C7FE449E-0DBC-4E14-B800-841F828E8C51}" dt="2022-10-21T12:51:49.237" v="24"/>
        <pc:sldMasterMkLst>
          <pc:docMk/>
          <pc:sldMasterMk cId="0" sldId="2147483928"/>
        </pc:sldMasterMkLst>
        <pc:sldLayoutChg chg="addSp delSp modSp mod">
          <pc:chgData name="Ulla Vayrynen" userId="71e112c1-239a-4c5f-97e5-ae42369c33b4" providerId="ADAL" clId="{C7FE449E-0DBC-4E14-B800-841F828E8C51}" dt="2022-10-21T12:51:49.237" v="24"/>
          <pc:sldLayoutMkLst>
            <pc:docMk/>
            <pc:sldMasterMk cId="0" sldId="2147483928"/>
            <pc:sldLayoutMk cId="3124599788" sldId="2147483945"/>
          </pc:sldLayoutMkLst>
          <pc:spChg chg="mod">
            <ac:chgData name="Ulla Vayrynen" userId="71e112c1-239a-4c5f-97e5-ae42369c33b4" providerId="ADAL" clId="{C7FE449E-0DBC-4E14-B800-841F828E8C51}" dt="2022-10-18T15:46:10.205" v="20" actId="6549"/>
            <ac:spMkLst>
              <pc:docMk/>
              <pc:sldMasterMk cId="0" sldId="2147483928"/>
              <pc:sldLayoutMk cId="3124599788" sldId="2147483945"/>
              <ac:spMk id="2" creationId="{07D574C9-96B2-42EF-A9BC-D62E458D5C9F}"/>
            </ac:spMkLst>
          </pc:spChg>
          <pc:grpChg chg="del">
            <ac:chgData name="Ulla Vayrynen" userId="71e112c1-239a-4c5f-97e5-ae42369c33b4" providerId="ADAL" clId="{C7FE449E-0DBC-4E14-B800-841F828E8C51}" dt="2022-10-21T12:51:48.412" v="23" actId="478"/>
            <ac:grpSpMkLst>
              <pc:docMk/>
              <pc:sldMasterMk cId="0" sldId="2147483928"/>
              <pc:sldLayoutMk cId="3124599788" sldId="2147483945"/>
              <ac:grpSpMk id="120" creationId="{B62DEE40-2A6F-48B4-B614-F9FFD314DAD6}"/>
            </ac:grpSpMkLst>
          </pc:grpChg>
          <pc:picChg chg="add mod">
            <ac:chgData name="Ulla Vayrynen" userId="71e112c1-239a-4c5f-97e5-ae42369c33b4" providerId="ADAL" clId="{C7FE449E-0DBC-4E14-B800-841F828E8C51}" dt="2022-10-21T12:51:49.237" v="24"/>
            <ac:picMkLst>
              <pc:docMk/>
              <pc:sldMasterMk cId="0" sldId="2147483928"/>
              <pc:sldLayoutMk cId="3124599788" sldId="2147483945"/>
              <ac:picMk id="63" creationId="{954CBEBC-3242-4853-8719-90D48E4029E7}"/>
            </ac:picMkLst>
          </pc:pic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/>
          </c:spPr>
          <c:explosion val="5"/>
          <c:dPt>
            <c:idx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41F-47C1-9996-DF6877D07366}"/>
              </c:ext>
            </c:extLst>
          </c:dPt>
          <c:dPt>
            <c:idx val="1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41F-47C1-9996-DF6877D07366}"/>
              </c:ext>
            </c:extLst>
          </c:dPt>
          <c:dPt>
            <c:idx val="2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741F-47C1-9996-DF6877D07366}"/>
              </c:ext>
            </c:extLst>
          </c:dPt>
          <c:dPt>
            <c:idx val="3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741F-47C1-9996-DF6877D07366}"/>
              </c:ext>
            </c:extLst>
          </c:dPt>
          <c:dPt>
            <c:idx val="4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741F-47C1-9996-DF6877D07366}"/>
              </c:ext>
            </c:extLst>
          </c:dPt>
          <c:dPt>
            <c:idx val="5"/>
            <c:bubble3D val="0"/>
            <c:spPr>
              <a:solidFill>
                <a:srgbClr val="FBAB1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741F-47C1-9996-DF6877D07366}"/>
              </c:ext>
            </c:extLst>
          </c:dPt>
          <c:dPt>
            <c:idx val="6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D-741F-47C1-9996-DF6877D07366}"/>
              </c:ext>
            </c:extLst>
          </c:dPt>
          <c:dPt>
            <c:idx val="7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F-741F-47C1-9996-DF6877D07366}"/>
              </c:ext>
            </c:extLst>
          </c:dPt>
          <c:dPt>
            <c:idx val="8"/>
            <c:bubble3D val="0"/>
            <c:spPr>
              <a:solidFill>
                <a:srgbClr val="F1666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1-741F-47C1-9996-DF6877D07366}"/>
              </c:ext>
            </c:extLst>
          </c:dPt>
          <c:dPt>
            <c:idx val="9"/>
            <c:bubble3D val="0"/>
            <c:spPr>
              <a:solidFill>
                <a:srgbClr val="ED1B2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3-741F-47C1-9996-DF6877D07366}"/>
              </c:ext>
            </c:extLst>
          </c:dPt>
          <c:dPt>
            <c:idx val="10"/>
            <c:bubble3D val="0"/>
            <c:spPr>
              <a:solidFill>
                <a:srgbClr val="CF1D3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5-741F-47C1-9996-DF6877D07366}"/>
              </c:ext>
            </c:extLst>
          </c:dPt>
          <c:dPt>
            <c:idx val="11"/>
            <c:bubble3D val="0"/>
            <c:spPr>
              <a:solidFill>
                <a:srgbClr val="96013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7-741F-47C1-9996-DF6877D07366}"/>
              </c:ext>
            </c:extLst>
          </c:dPt>
          <c:dPt>
            <c:idx val="12"/>
            <c:bubble3D val="0"/>
            <c:spPr>
              <a:solidFill>
                <a:srgbClr val="6DCFF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9-741F-47C1-9996-DF6877D07366}"/>
              </c:ext>
            </c:extLst>
          </c:dPt>
          <c:dPt>
            <c:idx val="13"/>
            <c:bubble3D val="0"/>
            <c:spPr>
              <a:solidFill>
                <a:srgbClr val="009BDB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B-741F-47C1-9996-DF6877D07366}"/>
              </c:ext>
            </c:extLst>
          </c:dPt>
          <c:dPt>
            <c:idx val="14"/>
            <c:bubble3D val="0"/>
            <c:spPr>
              <a:solidFill>
                <a:srgbClr val="00619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D-741F-47C1-9996-DF6877D07366}"/>
              </c:ext>
            </c:extLst>
          </c:dPt>
          <c:dPt>
            <c:idx val="15"/>
            <c:bubble3D val="0"/>
            <c:spPr>
              <a:solidFill>
                <a:srgbClr val="1E337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F-741F-47C1-9996-DF6877D07366}"/>
              </c:ext>
            </c:extLst>
          </c:dPt>
          <c:dPt>
            <c:idx val="16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1-741F-47C1-9996-DF6877D07366}"/>
              </c:ext>
            </c:extLst>
          </c:dPt>
          <c:dPt>
            <c:idx val="17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3-741F-47C1-9996-DF6877D07366}"/>
              </c:ext>
            </c:extLst>
          </c:dPt>
          <c:dPt>
            <c:idx val="18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5-741F-47C1-9996-DF6877D07366}"/>
              </c:ext>
            </c:extLst>
          </c:dPt>
          <c:dPt>
            <c:idx val="19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7-741F-47C1-9996-DF6877D07366}"/>
              </c:ext>
            </c:extLst>
          </c:dPt>
          <c:dPt>
            <c:idx val="20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9-741F-47C1-9996-DF6877D07366}"/>
              </c:ext>
            </c:extLst>
          </c:dPt>
          <c:dPt>
            <c:idx val="21"/>
            <c:bubble3D val="0"/>
            <c:spPr>
              <a:solidFill>
                <a:srgbClr val="FFDE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B-741F-47C1-9996-DF6877D07366}"/>
              </c:ext>
            </c:extLst>
          </c:dPt>
          <c:dPt>
            <c:idx val="22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D-741F-47C1-9996-DF6877D07366}"/>
              </c:ext>
            </c:extLst>
          </c:dPt>
          <c:dPt>
            <c:idx val="23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F-741F-47C1-9996-DF6877D0736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41F-47C1-9996-DF6877D0736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741F-47C1-9996-DF6877D0736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741F-47C1-9996-DF6877D0736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741F-47C1-9996-DF6877D0736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741F-47C1-9996-DF6877D0736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741F-47C1-9996-DF6877D0736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741F-47C1-9996-DF6877D0736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741F-47C1-9996-DF6877D07366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741F-47C1-9996-DF6877D07366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741F-47C1-9996-DF6877D07366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741F-47C1-9996-DF6877D07366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741F-47C1-9996-DF6877D07366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9-741F-47C1-9996-DF6877D07366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B-741F-47C1-9996-DF6877D07366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D-741F-47C1-9996-DF6877D07366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F-741F-47C1-9996-DF6877D07366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1-741F-47C1-9996-DF6877D07366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3-741F-47C1-9996-DF6877D07366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5-741F-47C1-9996-DF6877D07366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7-741F-47C1-9996-DF6877D07366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9-741F-47C1-9996-DF6877D07366}"/>
                </c:ext>
              </c:extLst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B-741F-47C1-9996-DF6877D07366}"/>
                </c:ext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D-741F-47C1-9996-DF6877D07366}"/>
                </c:ext>
              </c:extLst>
            </c:dLbl>
            <c:dLbl>
              <c:idx val="2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F-741F-47C1-9996-DF6877D073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30" b="1" i="0" u="sng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741F-47C1-9996-DF6877D0736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u="sng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  <c:spPr>
        <a:solidFill>
          <a:schemeClr val="accent1">
            <a:alpha val="30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916454801487282E-2"/>
          <c:y val="5.9660478663425089E-2"/>
          <c:w val="0.93792021248511792"/>
          <c:h val="0.593915137966616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1504-4AAD-8BCA-155C626759E1}"/>
              </c:ext>
            </c:extLst>
          </c:dPt>
          <c:dPt>
            <c:idx val="1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1504-4AAD-8BCA-155C626759E1}"/>
              </c:ext>
            </c:extLst>
          </c:dPt>
          <c:dPt>
            <c:idx val="2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1504-4AAD-8BCA-155C626759E1}"/>
              </c:ext>
            </c:extLst>
          </c:dPt>
          <c:dPt>
            <c:idx val="3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1504-4AAD-8BCA-155C626759E1}"/>
              </c:ext>
            </c:extLst>
          </c:dPt>
          <c:dPt>
            <c:idx val="4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1504-4AAD-8BCA-155C626759E1}"/>
              </c:ext>
            </c:extLst>
          </c:dPt>
          <c:dPt>
            <c:idx val="5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1504-4AAD-8BCA-155C626759E1}"/>
              </c:ext>
            </c:extLst>
          </c:dPt>
          <c:dPt>
            <c:idx val="6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1504-4AAD-8BCA-155C626759E1}"/>
              </c:ext>
            </c:extLst>
          </c:dPt>
          <c:dPt>
            <c:idx val="7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1504-4AAD-8BCA-155C626759E1}"/>
              </c:ext>
            </c:extLst>
          </c:dPt>
          <c:dPt>
            <c:idx val="8"/>
            <c:invertIfNegative val="0"/>
            <c:bubble3D val="0"/>
            <c:spPr>
              <a:solidFill>
                <a:srgbClr val="F1666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1504-4AAD-8BCA-155C626759E1}"/>
              </c:ext>
            </c:extLst>
          </c:dPt>
          <c:dPt>
            <c:idx val="9"/>
            <c:invertIfNegative val="0"/>
            <c:bubble3D val="0"/>
            <c:spPr>
              <a:solidFill>
                <a:srgbClr val="ED1B2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1504-4AAD-8BCA-155C626759E1}"/>
              </c:ext>
            </c:extLst>
          </c:dPt>
          <c:dPt>
            <c:idx val="10"/>
            <c:invertIfNegative val="0"/>
            <c:bubble3D val="0"/>
            <c:spPr>
              <a:solidFill>
                <a:srgbClr val="CF1D3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1504-4AAD-8BCA-155C626759E1}"/>
              </c:ext>
            </c:extLst>
          </c:dPt>
          <c:dPt>
            <c:idx val="11"/>
            <c:invertIfNegative val="0"/>
            <c:bubble3D val="0"/>
            <c:spPr>
              <a:solidFill>
                <a:srgbClr val="96013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1504-4AAD-8BCA-155C626759E1}"/>
              </c:ext>
            </c:extLst>
          </c:dPt>
          <c:dPt>
            <c:idx val="12"/>
            <c:invertIfNegative val="0"/>
            <c:bubble3D val="0"/>
            <c:spPr>
              <a:solidFill>
                <a:srgbClr val="6DCFF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9-1504-4AAD-8BCA-155C626759E1}"/>
              </c:ext>
            </c:extLst>
          </c:dPt>
          <c:dPt>
            <c:idx val="13"/>
            <c:invertIfNegative val="0"/>
            <c:bubble3D val="0"/>
            <c:spPr>
              <a:solidFill>
                <a:srgbClr val="009BDB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B-1504-4AAD-8BCA-155C626759E1}"/>
              </c:ext>
            </c:extLst>
          </c:dPt>
          <c:dPt>
            <c:idx val="14"/>
            <c:invertIfNegative val="0"/>
            <c:bubble3D val="0"/>
            <c:spPr>
              <a:solidFill>
                <a:srgbClr val="00619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D-1504-4AAD-8BCA-155C626759E1}"/>
              </c:ext>
            </c:extLst>
          </c:dPt>
          <c:dPt>
            <c:idx val="15"/>
            <c:invertIfNegative val="0"/>
            <c:bubble3D val="0"/>
            <c:spPr>
              <a:solidFill>
                <a:srgbClr val="1E337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F-1504-4AAD-8BCA-155C626759E1}"/>
              </c:ext>
            </c:extLst>
          </c:dPt>
          <c:dPt>
            <c:idx val="16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1-1504-4AAD-8BCA-155C626759E1}"/>
              </c:ext>
            </c:extLst>
          </c:dPt>
          <c:dPt>
            <c:idx val="17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3-1504-4AAD-8BCA-155C626759E1}"/>
              </c:ext>
            </c:extLst>
          </c:dPt>
          <c:dPt>
            <c:idx val="18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5-1504-4AAD-8BCA-155C626759E1}"/>
              </c:ext>
            </c:extLst>
          </c:dPt>
          <c:dPt>
            <c:idx val="19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7-1504-4AAD-8BCA-155C626759E1}"/>
              </c:ext>
            </c:extLst>
          </c:dPt>
          <c:dPt>
            <c:idx val="20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9-1504-4AAD-8BCA-155C626759E1}"/>
              </c:ext>
            </c:extLst>
          </c:dPt>
          <c:dPt>
            <c:idx val="21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B-1504-4AAD-8BCA-155C626759E1}"/>
              </c:ext>
            </c:extLst>
          </c:dPt>
          <c:dPt>
            <c:idx val="22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D-1504-4AAD-8BCA-155C626759E1}"/>
              </c:ext>
            </c:extLst>
          </c:dPt>
          <c:dPt>
            <c:idx val="23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F-1504-4AAD-8BCA-155C626759E1}"/>
              </c:ext>
            </c:extLst>
          </c:dPt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1504-4AAD-8BCA-155C626759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gapDepth val="10"/>
        <c:shape val="box"/>
        <c:axId val="1929698128"/>
        <c:axId val="1929700880"/>
        <c:axId val="0"/>
      </c:bar3DChart>
      <c:catAx>
        <c:axId val="1929698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spc="150" normalizeH="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29700880"/>
        <c:crosses val="autoZero"/>
        <c:auto val="1"/>
        <c:lblAlgn val="ctr"/>
        <c:lblOffset val="100"/>
        <c:noMultiLvlLbl val="0"/>
      </c:catAx>
      <c:valAx>
        <c:axId val="19297008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2969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5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1197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  <a:sp3d/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>
      <cs:styleClr val="0"/>
    </cs:fillRef>
    <cs:effectRef idx="0"/>
    <cs:fontRef idx="minor">
      <a:schemeClr val="dk1"/>
    </cs:fontRef>
    <cs:spPr>
      <a:solidFill>
        <a:schemeClr val="phClr">
          <a:alpha val="30000"/>
        </a:schemeClr>
      </a:solidFill>
      <a:sp3d/>
    </cs:spPr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lumMod val="60000"/>
            <a:lumOff val="40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lumMod val="50000"/>
            <a:lumOff val="5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10/21/2022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4025" y="693738"/>
            <a:ext cx="617696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610636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221273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831909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442545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3053182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6pPr>
    <a:lvl7pPr marL="3663818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7pPr>
    <a:lvl8pPr marL="4274454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8pPr>
    <a:lvl9pPr marL="4885091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693738"/>
            <a:ext cx="6176963" cy="3465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12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31.jpe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emf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39.jpe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emf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3.emf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31.jpe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34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36.jpe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35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9">
            <a:extLst>
              <a:ext uri="{FF2B5EF4-FFF2-40B4-BE49-F238E27FC236}">
                <a16:creationId xmlns:a16="http://schemas.microsoft.com/office/drawing/2014/main" id="{655A41B8-2864-44C4-A9B2-9F40A95F93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40" name="Rectangle 4">
            <a:extLst>
              <a:ext uri="{FF2B5EF4-FFF2-40B4-BE49-F238E27FC236}">
                <a16:creationId xmlns:a16="http://schemas.microsoft.com/office/drawing/2014/main" id="{13708B2C-83C9-4876-96B1-1CC09F31A163}"/>
              </a:ext>
            </a:extLst>
          </p:cNvPr>
          <p:cNvSpPr/>
          <p:nvPr userDrawn="1"/>
        </p:nvSpPr>
        <p:spPr>
          <a:xfrm>
            <a:off x="0" y="0"/>
            <a:ext cx="12225338" cy="6858000"/>
          </a:xfrm>
          <a:prstGeom prst="rect">
            <a:avLst/>
          </a:prstGeom>
          <a:solidFill>
            <a:srgbClr val="00324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361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7704" y="3351588"/>
            <a:ext cx="11809731" cy="70788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13480" y="6202800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36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90A106D-F82D-4A4A-81C2-51E2F76FBD9F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Picture 5">
            <a:extLst>
              <a:ext uri="{FF2B5EF4-FFF2-40B4-BE49-F238E27FC236}">
                <a16:creationId xmlns:a16="http://schemas.microsoft.com/office/drawing/2014/main" id="{F2382437-E20D-44CE-9678-6FC2D2C8FA21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grpSp>
        <p:nvGrpSpPr>
          <p:cNvPr id="98" name="Group 97">
            <a:extLst>
              <a:ext uri="{FF2B5EF4-FFF2-40B4-BE49-F238E27FC236}">
                <a16:creationId xmlns:a16="http://schemas.microsoft.com/office/drawing/2014/main" id="{CE642B03-0EF0-4B89-9C8B-4AEFAD3C07E1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99" name="Picture 98" descr="de.png">
              <a:extLst>
                <a:ext uri="{FF2B5EF4-FFF2-40B4-BE49-F238E27FC236}">
                  <a16:creationId xmlns:a16="http://schemas.microsoft.com/office/drawing/2014/main" id="{381BC98B-E672-46D5-8F8D-FEAC51F76B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0" name="Picture 99" descr="at.png">
              <a:extLst>
                <a:ext uri="{FF2B5EF4-FFF2-40B4-BE49-F238E27FC236}">
                  <a16:creationId xmlns:a16="http://schemas.microsoft.com/office/drawing/2014/main" id="{225A4733-107B-49BC-B524-DE83F36210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1" name="Picture 100" descr="be.png">
              <a:extLst>
                <a:ext uri="{FF2B5EF4-FFF2-40B4-BE49-F238E27FC236}">
                  <a16:creationId xmlns:a16="http://schemas.microsoft.com/office/drawing/2014/main" id="{C8F0223E-DBAC-41CA-A47B-DF69C4F9D9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2" name="Picture 101" descr="dk.png">
              <a:extLst>
                <a:ext uri="{FF2B5EF4-FFF2-40B4-BE49-F238E27FC236}">
                  <a16:creationId xmlns:a16="http://schemas.microsoft.com/office/drawing/2014/main" id="{1BF745E5-AFED-4935-857B-C5E4FA6FBD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3" name="Picture 102" descr="es.png">
              <a:extLst>
                <a:ext uri="{FF2B5EF4-FFF2-40B4-BE49-F238E27FC236}">
                  <a16:creationId xmlns:a16="http://schemas.microsoft.com/office/drawing/2014/main" id="{0401DA19-7D39-407A-8231-56819BA126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4" name="Picture 103" descr="ee.png">
              <a:extLst>
                <a:ext uri="{FF2B5EF4-FFF2-40B4-BE49-F238E27FC236}">
                  <a16:creationId xmlns:a16="http://schemas.microsoft.com/office/drawing/2014/main" id="{3DD10B99-0B54-43D6-8D68-531D5E79C5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5" name="Picture 104" descr="fi.png">
              <a:extLst>
                <a:ext uri="{FF2B5EF4-FFF2-40B4-BE49-F238E27FC236}">
                  <a16:creationId xmlns:a16="http://schemas.microsoft.com/office/drawing/2014/main" id="{2F36F73C-3580-45E1-9CE2-C1D417FE99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6" name="Picture 105" descr="fr.png">
              <a:extLst>
                <a:ext uri="{FF2B5EF4-FFF2-40B4-BE49-F238E27FC236}">
                  <a16:creationId xmlns:a16="http://schemas.microsoft.com/office/drawing/2014/main" id="{906737DA-0E2F-4F5D-B740-B54BAD2C8C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7" name="Picture 106" descr="gr.png">
              <a:extLst>
                <a:ext uri="{FF2B5EF4-FFF2-40B4-BE49-F238E27FC236}">
                  <a16:creationId xmlns:a16="http://schemas.microsoft.com/office/drawing/2014/main" id="{68A3DCFD-7BDE-4B6C-9D80-506777C190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8" name="Picture 107" descr="hu.png">
              <a:extLst>
                <a:ext uri="{FF2B5EF4-FFF2-40B4-BE49-F238E27FC236}">
                  <a16:creationId xmlns:a16="http://schemas.microsoft.com/office/drawing/2014/main" id="{CFB3CB32-72D0-4E9A-97A2-6137F76756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9" name="Picture 108" descr="ie.png">
              <a:extLst>
                <a:ext uri="{FF2B5EF4-FFF2-40B4-BE49-F238E27FC236}">
                  <a16:creationId xmlns:a16="http://schemas.microsoft.com/office/drawing/2014/main" id="{82F1D1F4-8AED-4290-8402-C7C14DD598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0" name="Picture 109" descr="it.png">
              <a:extLst>
                <a:ext uri="{FF2B5EF4-FFF2-40B4-BE49-F238E27FC236}">
                  <a16:creationId xmlns:a16="http://schemas.microsoft.com/office/drawing/2014/main" id="{F421F4B2-704B-4865-8B0C-0F8CA756F7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1" name="Picture 110" descr="lu.png">
              <a:extLst>
                <a:ext uri="{FF2B5EF4-FFF2-40B4-BE49-F238E27FC236}">
                  <a16:creationId xmlns:a16="http://schemas.microsoft.com/office/drawing/2014/main" id="{989E3DFA-89E6-49E0-BA29-AC115F09AE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2" name="Picture 111" descr="no.png">
              <a:extLst>
                <a:ext uri="{FF2B5EF4-FFF2-40B4-BE49-F238E27FC236}">
                  <a16:creationId xmlns:a16="http://schemas.microsoft.com/office/drawing/2014/main" id="{A5A97D08-BE88-47B1-BC4C-B1EB289C72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3" name="Picture 112" descr="nl.png">
              <a:extLst>
                <a:ext uri="{FF2B5EF4-FFF2-40B4-BE49-F238E27FC236}">
                  <a16:creationId xmlns:a16="http://schemas.microsoft.com/office/drawing/2014/main" id="{000EEC71-A38B-415E-83FA-C396EABF1D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4" name="Picture 113" descr="pl.png">
              <a:extLst>
                <a:ext uri="{FF2B5EF4-FFF2-40B4-BE49-F238E27FC236}">
                  <a16:creationId xmlns:a16="http://schemas.microsoft.com/office/drawing/2014/main" id="{1ACF67EA-567D-4EE0-8CC8-414BA5E221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5" name="Picture 114" descr="pt.png">
              <a:extLst>
                <a:ext uri="{FF2B5EF4-FFF2-40B4-BE49-F238E27FC236}">
                  <a16:creationId xmlns:a16="http://schemas.microsoft.com/office/drawing/2014/main" id="{080291BD-06C6-488E-9A56-3E69D0711B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6" name="Picture 115" descr="cz.png">
              <a:extLst>
                <a:ext uri="{FF2B5EF4-FFF2-40B4-BE49-F238E27FC236}">
                  <a16:creationId xmlns:a16="http://schemas.microsoft.com/office/drawing/2014/main" id="{6EDC5F26-E7C6-4A61-BC78-1462C66C16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7" name="Picture 116" descr="ro.png">
              <a:extLst>
                <a:ext uri="{FF2B5EF4-FFF2-40B4-BE49-F238E27FC236}">
                  <a16:creationId xmlns:a16="http://schemas.microsoft.com/office/drawing/2014/main" id="{57809487-789E-47BB-AA8E-1F8C20F171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8" name="Picture 117" descr="se.png">
              <a:extLst>
                <a:ext uri="{FF2B5EF4-FFF2-40B4-BE49-F238E27FC236}">
                  <a16:creationId xmlns:a16="http://schemas.microsoft.com/office/drawing/2014/main" id="{6AEDE687-336C-48B5-BFA7-774CCF8A7B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9" name="Picture 118" descr="ch.png">
              <a:extLst>
                <a:ext uri="{FF2B5EF4-FFF2-40B4-BE49-F238E27FC236}">
                  <a16:creationId xmlns:a16="http://schemas.microsoft.com/office/drawing/2014/main" id="{765B3246-3398-44E5-8782-0EC0C94739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0" name="Picture 119" descr="uk.png">
              <a:extLst>
                <a:ext uri="{FF2B5EF4-FFF2-40B4-BE49-F238E27FC236}">
                  <a16:creationId xmlns:a16="http://schemas.microsoft.com/office/drawing/2014/main" id="{B7A54B29-29A4-4216-BDCB-B892344F4C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BD10A5D6-9438-4E29-80B5-DC496C46D2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950D8082-BDE6-48BC-8317-0D4C3C44D6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123" name="Picture 122" descr="ca.png">
              <a:extLst>
                <a:ext uri="{FF2B5EF4-FFF2-40B4-BE49-F238E27FC236}">
                  <a16:creationId xmlns:a16="http://schemas.microsoft.com/office/drawing/2014/main" id="{3FA38A6C-E219-4F65-80C0-7E329F7D3A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4" name="Picture 123" descr="si.png">
              <a:extLst>
                <a:ext uri="{FF2B5EF4-FFF2-40B4-BE49-F238E27FC236}">
                  <a16:creationId xmlns:a16="http://schemas.microsoft.com/office/drawing/2014/main" id="{EA3E719E-4A8D-4153-9BDC-6D274C09D1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1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5">
            <a:extLst>
              <a:ext uri="{FF2B5EF4-FFF2-40B4-BE49-F238E27FC236}">
                <a16:creationId xmlns:a16="http://schemas.microsoft.com/office/drawing/2014/main" id="{79B5329C-A2C5-4ECB-BC98-1EE910A59C5C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8" name="Rectangle 36" hidden="1">
              <a:extLst>
                <a:ext uri="{FF2B5EF4-FFF2-40B4-BE49-F238E27FC236}">
                  <a16:creationId xmlns:a16="http://schemas.microsoft.com/office/drawing/2014/main" id="{C8958B36-AB2D-48BD-9A47-6687DB792AE7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9" name="Group 37" hidden="1">
              <a:extLst>
                <a:ext uri="{FF2B5EF4-FFF2-40B4-BE49-F238E27FC236}">
                  <a16:creationId xmlns:a16="http://schemas.microsoft.com/office/drawing/2014/main" id="{430FC37E-46B5-4BD2-9E97-2B76C0573440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10" name="Straight Connector 38">
                <a:extLst>
                  <a:ext uri="{FF2B5EF4-FFF2-40B4-BE49-F238E27FC236}">
                    <a16:creationId xmlns:a16="http://schemas.microsoft.com/office/drawing/2014/main" id="{E63B12F6-68E5-4FD2-AE82-2C61E9FEC371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39">
                <a:extLst>
                  <a:ext uri="{FF2B5EF4-FFF2-40B4-BE49-F238E27FC236}">
                    <a16:creationId xmlns:a16="http://schemas.microsoft.com/office/drawing/2014/main" id="{3F18698A-2CC1-42F7-AFA2-0ED6A65A0467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0">
                <a:extLst>
                  <a:ext uri="{FF2B5EF4-FFF2-40B4-BE49-F238E27FC236}">
                    <a16:creationId xmlns:a16="http://schemas.microsoft.com/office/drawing/2014/main" id="{5A3E8D2A-FCB8-46D8-8E13-5DFD77E0857A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1">
                <a:extLst>
                  <a:ext uri="{FF2B5EF4-FFF2-40B4-BE49-F238E27FC236}">
                    <a16:creationId xmlns:a16="http://schemas.microsoft.com/office/drawing/2014/main" id="{2A1A5DCC-95B9-432D-9319-E61A83F71866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2">
                <a:extLst>
                  <a:ext uri="{FF2B5EF4-FFF2-40B4-BE49-F238E27FC236}">
                    <a16:creationId xmlns:a16="http://schemas.microsoft.com/office/drawing/2014/main" id="{B8820250-F9E0-4311-BF0C-802AF6875CAD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3">
                <a:extLst>
                  <a:ext uri="{FF2B5EF4-FFF2-40B4-BE49-F238E27FC236}">
                    <a16:creationId xmlns:a16="http://schemas.microsoft.com/office/drawing/2014/main" id="{388E2DD4-2471-4F2A-8590-D3A12C918E40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4">
                <a:extLst>
                  <a:ext uri="{FF2B5EF4-FFF2-40B4-BE49-F238E27FC236}">
                    <a16:creationId xmlns:a16="http://schemas.microsoft.com/office/drawing/2014/main" id="{93FCA856-D622-4D05-8EC1-5A1167A0E484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5">
                <a:extLst>
                  <a:ext uri="{FF2B5EF4-FFF2-40B4-BE49-F238E27FC236}">
                    <a16:creationId xmlns:a16="http://schemas.microsoft.com/office/drawing/2014/main" id="{920EE15C-2FE5-464B-9141-CB9BF0147888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6">
                <a:extLst>
                  <a:ext uri="{FF2B5EF4-FFF2-40B4-BE49-F238E27FC236}">
                    <a16:creationId xmlns:a16="http://schemas.microsoft.com/office/drawing/2014/main" id="{4B6CEFD2-1B8D-4244-B930-8D2849ED397B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7">
                <a:extLst>
                  <a:ext uri="{FF2B5EF4-FFF2-40B4-BE49-F238E27FC236}">
                    <a16:creationId xmlns:a16="http://schemas.microsoft.com/office/drawing/2014/main" id="{8A33E851-D6BA-438B-B03A-38CCF7C6E26B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48">
                <a:extLst>
                  <a:ext uri="{FF2B5EF4-FFF2-40B4-BE49-F238E27FC236}">
                    <a16:creationId xmlns:a16="http://schemas.microsoft.com/office/drawing/2014/main" id="{4A28DC0D-210E-4248-9128-A55D9A06369B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49">
                <a:extLst>
                  <a:ext uri="{FF2B5EF4-FFF2-40B4-BE49-F238E27FC236}">
                    <a16:creationId xmlns:a16="http://schemas.microsoft.com/office/drawing/2014/main" id="{1464FE7F-7592-47D7-8ADE-D22FEDEBFB3D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0">
                <a:extLst>
                  <a:ext uri="{FF2B5EF4-FFF2-40B4-BE49-F238E27FC236}">
                    <a16:creationId xmlns:a16="http://schemas.microsoft.com/office/drawing/2014/main" id="{B7EA4283-4EAA-4DD8-8791-6F9976FBC69B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1">
                <a:extLst>
                  <a:ext uri="{FF2B5EF4-FFF2-40B4-BE49-F238E27FC236}">
                    <a16:creationId xmlns:a16="http://schemas.microsoft.com/office/drawing/2014/main" id="{92F79F70-7C67-441A-BE5F-68EF88D42721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2">
                <a:extLst>
                  <a:ext uri="{FF2B5EF4-FFF2-40B4-BE49-F238E27FC236}">
                    <a16:creationId xmlns:a16="http://schemas.microsoft.com/office/drawing/2014/main" id="{235AD71C-D9EE-4E4E-81B5-BBAF4D8497D8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3">
                <a:extLst>
                  <a:ext uri="{FF2B5EF4-FFF2-40B4-BE49-F238E27FC236}">
                    <a16:creationId xmlns:a16="http://schemas.microsoft.com/office/drawing/2014/main" id="{F97E8D7C-177F-4679-88B2-B2A1A0F63008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4">
                <a:extLst>
                  <a:ext uri="{FF2B5EF4-FFF2-40B4-BE49-F238E27FC236}">
                    <a16:creationId xmlns:a16="http://schemas.microsoft.com/office/drawing/2014/main" id="{CCBF4EED-8DF1-4D4C-9233-2A5AED92FAF5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5">
                <a:extLst>
                  <a:ext uri="{FF2B5EF4-FFF2-40B4-BE49-F238E27FC236}">
                    <a16:creationId xmlns:a16="http://schemas.microsoft.com/office/drawing/2014/main" id="{FE781963-B521-4090-B33E-52BA0D08DD4D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6">
                <a:extLst>
                  <a:ext uri="{FF2B5EF4-FFF2-40B4-BE49-F238E27FC236}">
                    <a16:creationId xmlns:a16="http://schemas.microsoft.com/office/drawing/2014/main" id="{97A5F321-E5FD-4460-AB50-6E7982BCF2C1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7">
                <a:extLst>
                  <a:ext uri="{FF2B5EF4-FFF2-40B4-BE49-F238E27FC236}">
                    <a16:creationId xmlns:a16="http://schemas.microsoft.com/office/drawing/2014/main" id="{77249232-6F79-4387-A6B7-F3681620C2C6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58">
                <a:extLst>
                  <a:ext uri="{FF2B5EF4-FFF2-40B4-BE49-F238E27FC236}">
                    <a16:creationId xmlns:a16="http://schemas.microsoft.com/office/drawing/2014/main" id="{0B03DDF2-C067-4050-B9E3-973ACB79D110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59">
                <a:extLst>
                  <a:ext uri="{FF2B5EF4-FFF2-40B4-BE49-F238E27FC236}">
                    <a16:creationId xmlns:a16="http://schemas.microsoft.com/office/drawing/2014/main" id="{2CCD4EA8-14AB-4EF3-AA4F-068028B23FD9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60">
                <a:extLst>
                  <a:ext uri="{FF2B5EF4-FFF2-40B4-BE49-F238E27FC236}">
                    <a16:creationId xmlns:a16="http://schemas.microsoft.com/office/drawing/2014/main" id="{C8AD15C4-17A1-4D20-A30D-913A27934A98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61">
                <a:extLst>
                  <a:ext uri="{FF2B5EF4-FFF2-40B4-BE49-F238E27FC236}">
                    <a16:creationId xmlns:a16="http://schemas.microsoft.com/office/drawing/2014/main" id="{53B14BAE-6D30-487C-A35C-CEEAB0526FC6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CC007AC-F8AF-47C6-A900-868B5879D7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A3B02F-74FE-439F-AB2D-C6EF6331C16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18859" y="1674000"/>
            <a:ext cx="57888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BA924DC-7418-41D7-8688-B91299655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2800" y="1674000"/>
            <a:ext cx="57780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74DA607-7660-4BC3-BE10-CE82F2344A79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08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1">
    <p:bg>
      <p:bgPr>
        <a:solidFill>
          <a:srgbClr val="335E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8E21D1-D3AB-467C-827A-60A3C231CE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ECD27-029B-4C0A-8414-E1DCA075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D2C6DB2-558F-4C84-B5E0-4624E082FC4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966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2">
    <p:bg>
      <p:bgPr>
        <a:solidFill>
          <a:srgbClr val="819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54D428-23AE-4B01-BE91-F59947AAFD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36C13B-CB48-4EFE-B92B-E0DF778BB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335E6F"/>
                </a:solidFill>
              </a:defRPr>
            </a:lvl1pPr>
            <a:lvl2pPr>
              <a:defRPr sz="1800">
                <a:solidFill>
                  <a:srgbClr val="335E6F"/>
                </a:solidFill>
              </a:defRPr>
            </a:lvl2pPr>
            <a:lvl3pPr>
              <a:defRPr sz="1800">
                <a:solidFill>
                  <a:srgbClr val="335E6F"/>
                </a:solidFill>
              </a:defRPr>
            </a:lvl3pPr>
            <a:lvl4pPr>
              <a:defRPr sz="1800">
                <a:solidFill>
                  <a:srgbClr val="335E6F"/>
                </a:solidFill>
              </a:defRPr>
            </a:lvl4pPr>
            <a:lvl5pPr>
              <a:defRPr sz="1800">
                <a:solidFill>
                  <a:srgbClr val="335E6F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39F78FA-F6D0-43E1-8D5E-F43274ADA42E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34">
            <a:extLst>
              <a:ext uri="{FF2B5EF4-FFF2-40B4-BE49-F238E27FC236}">
                <a16:creationId xmlns:a16="http://schemas.microsoft.com/office/drawing/2014/main" id="{EAF7257E-F8F1-46E7-AB31-BEECBE9760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80525" y="6202800"/>
            <a:ext cx="27507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609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3">
    <p:bg>
      <p:bgPr>
        <a:solidFill>
          <a:srgbClr val="008E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AEE28F-8201-4291-B91D-87424F6B0F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958D4-DB1F-4336-9FAC-F1310EA70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76C8AE"/>
                </a:solidFill>
              </a:defRPr>
            </a:lvl1pPr>
            <a:lvl2pPr>
              <a:defRPr sz="1800">
                <a:solidFill>
                  <a:srgbClr val="76C8AE"/>
                </a:solidFill>
              </a:defRPr>
            </a:lvl2pPr>
            <a:lvl3pPr>
              <a:defRPr sz="1800">
                <a:solidFill>
                  <a:srgbClr val="76C8AE"/>
                </a:solidFill>
              </a:defRPr>
            </a:lvl3pPr>
            <a:lvl4pPr>
              <a:defRPr sz="1800">
                <a:solidFill>
                  <a:srgbClr val="76C8AE"/>
                </a:solidFill>
              </a:defRPr>
            </a:lvl4pPr>
            <a:lvl5pPr>
              <a:defRPr sz="1800">
                <a:solidFill>
                  <a:srgbClr val="76C8AE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4F35ECC-E470-43DD-98A9-B01624008E8A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07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4">
    <p:bg>
      <p:bgPr>
        <a:solidFill>
          <a:srgbClr val="9601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9134E1-D455-4C26-B381-3FC697018E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CBCA6-6806-4F98-BCC6-89DD1EF3B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>
                <a:solidFill>
                  <a:srgbClr val="F1666A"/>
                </a:solidFill>
              </a:defRPr>
            </a:lvl1pPr>
            <a:lvl2pPr>
              <a:defRPr>
                <a:solidFill>
                  <a:srgbClr val="F1666A"/>
                </a:solidFill>
              </a:defRPr>
            </a:lvl2pPr>
            <a:lvl3pPr>
              <a:defRPr>
                <a:solidFill>
                  <a:srgbClr val="F1666A"/>
                </a:solidFill>
              </a:defRPr>
            </a:lvl3pPr>
            <a:lvl4pPr>
              <a:defRPr>
                <a:solidFill>
                  <a:srgbClr val="F1666A"/>
                </a:solidFill>
              </a:defRPr>
            </a:lvl4pPr>
            <a:lvl5pPr>
              <a:defRPr>
                <a:solidFill>
                  <a:srgbClr val="F1666A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574315-B7CB-4D67-938B-343DBD8D47E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557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5">
    <p:bg>
      <p:bgPr>
        <a:solidFill>
          <a:srgbClr val="F47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E46C08-64B4-42D6-AF34-8AC1C34A0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9B6CC-D6D4-4607-B2F0-95D88CF4864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FFCC4E"/>
                </a:solidFill>
              </a:defRPr>
            </a:lvl1pPr>
            <a:lvl2pPr>
              <a:defRPr sz="1800">
                <a:solidFill>
                  <a:srgbClr val="FFCC4E"/>
                </a:solidFill>
              </a:defRPr>
            </a:lvl2pPr>
            <a:lvl3pPr>
              <a:defRPr sz="1800">
                <a:solidFill>
                  <a:srgbClr val="FFCC4E"/>
                </a:solidFill>
              </a:defRPr>
            </a:lvl3pPr>
            <a:lvl4pPr>
              <a:defRPr sz="1800">
                <a:solidFill>
                  <a:srgbClr val="FFCC4E"/>
                </a:solidFill>
              </a:defRPr>
            </a:lvl4pPr>
            <a:lvl5pPr>
              <a:defRPr sz="1800">
                <a:solidFill>
                  <a:srgbClr val="FFCC4E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 err="1"/>
              <a:t>fth</a:t>
            </a:r>
            <a:r>
              <a:rPr lang="en-GB" noProof="0" dirty="0"/>
              <a:t>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629367B-34A8-4563-A1F3-2FC66FD3EB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696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6">
    <p:bg>
      <p:bgPr>
        <a:solidFill>
          <a:srgbClr val="0061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5B35B1-EFE6-4875-B916-1BC8765B59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32693-5FF5-4EE9-BE3E-903A4B28F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009BDB"/>
                </a:solidFill>
              </a:defRPr>
            </a:lvl1pPr>
            <a:lvl2pPr>
              <a:defRPr sz="1800">
                <a:solidFill>
                  <a:srgbClr val="009BDB"/>
                </a:solidFill>
              </a:defRPr>
            </a:lvl2pPr>
            <a:lvl3pPr>
              <a:defRPr sz="1800">
                <a:solidFill>
                  <a:srgbClr val="009BDB"/>
                </a:solidFill>
              </a:defRPr>
            </a:lvl3pPr>
            <a:lvl4pPr>
              <a:defRPr sz="1800">
                <a:solidFill>
                  <a:srgbClr val="009BDB"/>
                </a:solidFill>
              </a:defRPr>
            </a:lvl4pPr>
            <a:lvl5pPr>
              <a:defRPr sz="1800">
                <a:solidFill>
                  <a:srgbClr val="009BDB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75EAA0-B23C-4CF3-8040-68232CDD55A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609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0" y="0"/>
            <a:ext cx="12277314" cy="6858000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rgbClr val="003249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5991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B2B2E7-BCE3-4EC1-AD51-3894C5284D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91853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9">
            <a:extLst>
              <a:ext uri="{FF2B5EF4-FFF2-40B4-BE49-F238E27FC236}">
                <a16:creationId xmlns:a16="http://schemas.microsoft.com/office/drawing/2014/main" id="{62C2602F-BC1F-4AC9-8F8F-37D4246EC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229200" cy="6878925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1" y="-2"/>
            <a:ext cx="12225338" cy="6878925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869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000" y="3351588"/>
            <a:ext cx="11865600" cy="707886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cxnSp>
        <p:nvCxnSpPr>
          <p:cNvPr id="121" name="Straight Connector 64">
            <a:extLst>
              <a:ext uri="{FF2B5EF4-FFF2-40B4-BE49-F238E27FC236}">
                <a16:creationId xmlns:a16="http://schemas.microsoft.com/office/drawing/2014/main" id="{6B88ADAB-0C9C-4BC9-A42C-A57312626145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22971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4">
            <a:extLst>
              <a:ext uri="{FF2B5EF4-FFF2-40B4-BE49-F238E27FC236}">
                <a16:creationId xmlns:a16="http://schemas.microsoft.com/office/drawing/2014/main" id="{7D33984A-D43C-428F-AB4A-04E5B59FAE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33582" y="5406990"/>
            <a:ext cx="227947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Text Box 25">
            <a:extLst>
              <a:ext uri="{FF2B5EF4-FFF2-40B4-BE49-F238E27FC236}">
                <a16:creationId xmlns:a16="http://schemas.microsoft.com/office/drawing/2014/main" id="{7AB46881-5DF0-4A35-AA27-0D32ECF823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11453" y="6156809"/>
            <a:ext cx="227948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Text Box 99">
            <a:extLst>
              <a:ext uri="{FF2B5EF4-FFF2-40B4-BE49-F238E27FC236}">
                <a16:creationId xmlns:a16="http://schemas.microsoft.com/office/drawing/2014/main" id="{D9FE3E1C-24B3-4F63-846C-260B4220AAC5}"/>
              </a:ext>
            </a:extLst>
          </p:cNvPr>
          <p:cNvSpPr/>
          <p:nvPr userDrawn="1"/>
        </p:nvSpPr>
        <p:spPr>
          <a:xfrm>
            <a:off x="11125001" y="5811879"/>
            <a:ext cx="914400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23200" y="6213933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sp>
        <p:nvSpPr>
          <p:cNvPr id="4" name="Text Box 34">
            <a:extLst>
              <a:ext uri="{FF2B5EF4-FFF2-40B4-BE49-F238E27FC236}">
                <a16:creationId xmlns:a16="http://schemas.microsoft.com/office/drawing/2014/main" id="{936521E2-36D7-4AF3-B70B-FA4D9649E4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495" y="6202800"/>
            <a:ext cx="29110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pic>
        <p:nvPicPr>
          <p:cNvPr id="65" name="Picture 5">
            <a:extLst>
              <a:ext uri="{FF2B5EF4-FFF2-40B4-BE49-F238E27FC236}">
                <a16:creationId xmlns:a16="http://schemas.microsoft.com/office/drawing/2014/main" id="{BBC9EEE5-B210-445C-81EF-FEA569E56083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0BDEE793-43F4-4A4F-BF0B-ADE99A6B95DA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7" name="Picture 66" descr="de.png">
              <a:extLst>
                <a:ext uri="{FF2B5EF4-FFF2-40B4-BE49-F238E27FC236}">
                  <a16:creationId xmlns:a16="http://schemas.microsoft.com/office/drawing/2014/main" id="{6B75858F-9A67-41AA-8B94-F6B4B7AAF3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at.png">
              <a:extLst>
                <a:ext uri="{FF2B5EF4-FFF2-40B4-BE49-F238E27FC236}">
                  <a16:creationId xmlns:a16="http://schemas.microsoft.com/office/drawing/2014/main" id="{70A516BE-5CC6-4CE9-853F-31AEC336A0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be.png">
              <a:extLst>
                <a:ext uri="{FF2B5EF4-FFF2-40B4-BE49-F238E27FC236}">
                  <a16:creationId xmlns:a16="http://schemas.microsoft.com/office/drawing/2014/main" id="{203FB4ED-F3AB-494D-862E-A8696D16B7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dk.png">
              <a:extLst>
                <a:ext uri="{FF2B5EF4-FFF2-40B4-BE49-F238E27FC236}">
                  <a16:creationId xmlns:a16="http://schemas.microsoft.com/office/drawing/2014/main" id="{4DE526DA-3481-446A-A732-98C859DCAB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s.png">
              <a:extLst>
                <a:ext uri="{FF2B5EF4-FFF2-40B4-BE49-F238E27FC236}">
                  <a16:creationId xmlns:a16="http://schemas.microsoft.com/office/drawing/2014/main" id="{D697FC77-812D-4172-A2ED-06CB6B4A92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e.png">
              <a:extLst>
                <a:ext uri="{FF2B5EF4-FFF2-40B4-BE49-F238E27FC236}">
                  <a16:creationId xmlns:a16="http://schemas.microsoft.com/office/drawing/2014/main" id="{42258044-A537-45EF-BA18-8D5B89EF71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i.png">
              <a:extLst>
                <a:ext uri="{FF2B5EF4-FFF2-40B4-BE49-F238E27FC236}">
                  <a16:creationId xmlns:a16="http://schemas.microsoft.com/office/drawing/2014/main" id="{F47E81A8-68FF-44CA-902D-07EB98CDAE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r.png">
              <a:extLst>
                <a:ext uri="{FF2B5EF4-FFF2-40B4-BE49-F238E27FC236}">
                  <a16:creationId xmlns:a16="http://schemas.microsoft.com/office/drawing/2014/main" id="{C11EAD1F-6E3E-4517-925A-1B5C889209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gr.png">
              <a:extLst>
                <a:ext uri="{FF2B5EF4-FFF2-40B4-BE49-F238E27FC236}">
                  <a16:creationId xmlns:a16="http://schemas.microsoft.com/office/drawing/2014/main" id="{D1B93C23-991F-494B-BDE7-D89CFBBFF6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hu.png">
              <a:extLst>
                <a:ext uri="{FF2B5EF4-FFF2-40B4-BE49-F238E27FC236}">
                  <a16:creationId xmlns:a16="http://schemas.microsoft.com/office/drawing/2014/main" id="{ADEDA91F-B42F-427D-89BB-3C1A49263B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e.png">
              <a:extLst>
                <a:ext uri="{FF2B5EF4-FFF2-40B4-BE49-F238E27FC236}">
                  <a16:creationId xmlns:a16="http://schemas.microsoft.com/office/drawing/2014/main" id="{69A2BB63-BAF0-40C4-AD9C-10D83E1B0F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t.png">
              <a:extLst>
                <a:ext uri="{FF2B5EF4-FFF2-40B4-BE49-F238E27FC236}">
                  <a16:creationId xmlns:a16="http://schemas.microsoft.com/office/drawing/2014/main" id="{F3B8823B-3FE6-48FB-8FD3-17F8F6BB65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lu.png">
              <a:extLst>
                <a:ext uri="{FF2B5EF4-FFF2-40B4-BE49-F238E27FC236}">
                  <a16:creationId xmlns:a16="http://schemas.microsoft.com/office/drawing/2014/main" id="{E1DDA7F3-6A6D-4848-9BE9-DE1B487025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o.png">
              <a:extLst>
                <a:ext uri="{FF2B5EF4-FFF2-40B4-BE49-F238E27FC236}">
                  <a16:creationId xmlns:a16="http://schemas.microsoft.com/office/drawing/2014/main" id="{B10F78CA-487C-423E-84DC-EF5A1DB224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l.png">
              <a:extLst>
                <a:ext uri="{FF2B5EF4-FFF2-40B4-BE49-F238E27FC236}">
                  <a16:creationId xmlns:a16="http://schemas.microsoft.com/office/drawing/2014/main" id="{75F92B42-7A10-4C91-9DB1-180E4FFD79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l.png">
              <a:extLst>
                <a:ext uri="{FF2B5EF4-FFF2-40B4-BE49-F238E27FC236}">
                  <a16:creationId xmlns:a16="http://schemas.microsoft.com/office/drawing/2014/main" id="{264146D2-CAAA-4F82-B2C0-B0939A650A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t.png">
              <a:extLst>
                <a:ext uri="{FF2B5EF4-FFF2-40B4-BE49-F238E27FC236}">
                  <a16:creationId xmlns:a16="http://schemas.microsoft.com/office/drawing/2014/main" id="{B68EB404-158C-4653-9050-1BB2E937D2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cz.png">
              <a:extLst>
                <a:ext uri="{FF2B5EF4-FFF2-40B4-BE49-F238E27FC236}">
                  <a16:creationId xmlns:a16="http://schemas.microsoft.com/office/drawing/2014/main" id="{CA0747A2-2A55-4B44-99F0-5940853698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ro.png">
              <a:extLst>
                <a:ext uri="{FF2B5EF4-FFF2-40B4-BE49-F238E27FC236}">
                  <a16:creationId xmlns:a16="http://schemas.microsoft.com/office/drawing/2014/main" id="{13221147-EE6A-4598-8796-60356638B1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se.png">
              <a:extLst>
                <a:ext uri="{FF2B5EF4-FFF2-40B4-BE49-F238E27FC236}">
                  <a16:creationId xmlns:a16="http://schemas.microsoft.com/office/drawing/2014/main" id="{F0D10A43-DDF4-4D36-B1FC-63DCC84F1B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ch.png">
              <a:extLst>
                <a:ext uri="{FF2B5EF4-FFF2-40B4-BE49-F238E27FC236}">
                  <a16:creationId xmlns:a16="http://schemas.microsoft.com/office/drawing/2014/main" id="{3A0ACA4A-31E0-4EF7-9E21-35C445CC4B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uk.png">
              <a:extLst>
                <a:ext uri="{FF2B5EF4-FFF2-40B4-BE49-F238E27FC236}">
                  <a16:creationId xmlns:a16="http://schemas.microsoft.com/office/drawing/2014/main" id="{6486F896-C692-4036-82DC-F23CE9857C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2EC3C40A-F150-4487-9F1F-147F7CDF9A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F0EC0F78-6C83-44D6-AE54-0B212F99CB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100" name="Picture 99" descr="ca.png">
              <a:extLst>
                <a:ext uri="{FF2B5EF4-FFF2-40B4-BE49-F238E27FC236}">
                  <a16:creationId xmlns:a16="http://schemas.microsoft.com/office/drawing/2014/main" id="{473A4F5B-6675-4E40-9FFC-20B1CC23FB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1" name="Picture 100" descr="si.png">
              <a:extLst>
                <a:ext uri="{FF2B5EF4-FFF2-40B4-BE49-F238E27FC236}">
                  <a16:creationId xmlns:a16="http://schemas.microsoft.com/office/drawing/2014/main" id="{AAC5C742-AE53-4BA6-86AB-FDFE5EB690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994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43" grpId="0" build="allAtOnce"/>
      <p:bldP spid="44" grpId="0" build="allAtOnce"/>
      <p:bldP spid="45" grpId="0" build="allAtOnce"/>
      <p:bldP spid="10" grpId="0"/>
    </p:bld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1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56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lt1">
                  <a:alpha val="60000"/>
                </a:schemeClr>
              </a:solidFill>
            </a:endParaRPr>
          </a:p>
        </p:txBody>
      </p:sp>
      <p:grpSp>
        <p:nvGrpSpPr>
          <p:cNvPr id="4" name="Group 35" hidden="1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06" y="229121"/>
            <a:ext cx="10108800" cy="565200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634" y="1097915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93" name="Picture 58">
            <a:extLst>
              <a:ext uri="{FF2B5EF4-FFF2-40B4-BE49-F238E27FC236}">
                <a16:creationId xmlns:a16="http://schemas.microsoft.com/office/drawing/2014/main" id="{FACF339E-D219-4088-BAC1-2C9C82F813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1" name="Text Box 38">
            <a:extLst>
              <a:ext uri="{FF2B5EF4-FFF2-40B4-BE49-F238E27FC236}">
                <a16:creationId xmlns:a16="http://schemas.microsoft.com/office/drawing/2014/main" id="{877F5B03-CBC3-47CB-9BB2-474A78C4A2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9EE444F-6605-400F-BF7E-C6FB5D4308CE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" name="Picture 5">
            <a:extLst>
              <a:ext uri="{FF2B5EF4-FFF2-40B4-BE49-F238E27FC236}">
                <a16:creationId xmlns:a16="http://schemas.microsoft.com/office/drawing/2014/main" id="{F46AEE21-774A-4AB5-ADC4-A6979F397CFE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954CBEBC-3242-4853-8719-90D48E4029E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66" y="6438900"/>
            <a:ext cx="101854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99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>
            <a:extLst>
              <a:ext uri="{FF2B5EF4-FFF2-40B4-BE49-F238E27FC236}">
                <a16:creationId xmlns:a16="http://schemas.microsoft.com/office/drawing/2014/main" id="{DA6F988C-F9E9-488F-B04A-A6A5E348FB48}"/>
              </a:ext>
            </a:extLst>
          </p:cNvPr>
          <p:cNvSpPr/>
          <p:nvPr userDrawn="1"/>
        </p:nvSpPr>
        <p:spPr>
          <a:xfrm>
            <a:off x="0" y="0"/>
            <a:ext cx="12225338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72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B711613-D936-4B0D-87EB-6F0E6CE90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D686FA-69F1-452F-8A03-7EBE0FAEF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196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B0AC2C-C495-9D4C-B412-174B5899F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D03D16-060D-4760-9512-2863FE01A68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9731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26AA14-B9DD-4FF8-8B2B-689FEBBACA1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518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3">
    <p:bg>
      <p:bgPr>
        <a:blipFill dpi="0" rotWithShape="1">
          <a:blip r:embed="rId2">
            <a:lum/>
          </a:blip>
          <a:srcRect/>
          <a:stretch>
            <a:fillRect l="-292000" r="-29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E0A18-E398-40EE-9B5C-EFF1AB1879B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4FC899-091E-48CC-B4A2-B442B733582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3511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rgbClr val="003249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A1B071-1AF1-4E5C-847C-81B99F181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859" y="1673225"/>
            <a:ext cx="5804673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 dirty="0"/>
              <a:t>Click to edit </a:t>
            </a:r>
            <a:r>
              <a:rPr lang="en-GB" noProof="0" dirty="0"/>
              <a:t>Master</a:t>
            </a:r>
            <a:r>
              <a:rPr lang="en-US" noProof="0" dirty="0"/>
              <a:t> text styles</a:t>
            </a:r>
          </a:p>
          <a:p>
            <a:pPr lvl="1"/>
            <a:r>
              <a:rPr lang="en-GB" noProof="0" dirty="0"/>
              <a:t>Second</a:t>
            </a:r>
            <a:r>
              <a:rPr lang="en-US" noProof="0" dirty="0"/>
              <a:t> level</a:t>
            </a:r>
          </a:p>
          <a:p>
            <a:pPr lvl="2"/>
            <a:r>
              <a:rPr lang="en-US" noProof="0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GB" noProof="0" dirty="0"/>
              <a:t>Fourth</a:t>
            </a:r>
            <a:r>
              <a:rPr lang="en-US" noProof="0" dirty="0"/>
              <a:t> level</a:t>
            </a:r>
          </a:p>
          <a:p>
            <a:pPr lvl="4"/>
            <a:r>
              <a:rPr lang="en-GB" noProof="0" dirty="0"/>
              <a:t>Fifth</a:t>
            </a:r>
            <a:r>
              <a:rPr lang="en-US" noProof="0" dirty="0"/>
              <a:t> level</a:t>
            </a:r>
            <a:endParaRPr lang="en-GB" noProof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FECB638-90E0-45FF-9E57-2E1BEA99D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7279" y="1673225"/>
            <a:ext cx="5762854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E92DEE-E179-466F-A2E3-A937D4BD20B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69D56B-45C7-41CE-AF85-CFBD7346FBE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9259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1">
    <p:bg>
      <p:bgPr>
        <a:solidFill>
          <a:srgbClr val="E8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993C77-CBED-4B2B-A114-59C4D8D6CE97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B86A34-E450-424B-A07C-89D1870D3D2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500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_COLOUR_BG2">
    <p:bg>
      <p:bgPr>
        <a:solidFill>
          <a:srgbClr val="76C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770F7F7-54D2-419E-ACE8-1E20380299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6762"/>
                </a:solidFill>
              </a:defRPr>
            </a:lvl1pPr>
            <a:lvl2pPr>
              <a:defRPr sz="1800">
                <a:solidFill>
                  <a:srgbClr val="006762"/>
                </a:solidFill>
              </a:defRPr>
            </a:lvl2pPr>
            <a:lvl3pPr>
              <a:defRPr sz="1800">
                <a:solidFill>
                  <a:srgbClr val="006762"/>
                </a:solidFill>
              </a:defRPr>
            </a:lvl3pPr>
            <a:lvl4pPr>
              <a:defRPr sz="1800">
                <a:solidFill>
                  <a:srgbClr val="006762"/>
                </a:solidFill>
              </a:defRPr>
            </a:lvl4pPr>
            <a:lvl5pPr>
              <a:defRPr sz="1800">
                <a:solidFill>
                  <a:srgbClr val="006762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E16786-8A3C-4C82-B63C-69D03B24564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128B05E-06E9-4FF8-9E34-30F8C9AD515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1122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3">
    <p:bg>
      <p:bgPr>
        <a:solidFill>
          <a:srgbClr val="F16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24FBA6A-9B37-4307-AF0B-2FB195B99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960136"/>
                </a:solidFill>
              </a:defRPr>
            </a:lvl1pPr>
            <a:lvl2pPr>
              <a:defRPr sz="1800">
                <a:solidFill>
                  <a:srgbClr val="960136"/>
                </a:solidFill>
              </a:defRPr>
            </a:lvl2pPr>
            <a:lvl3pPr>
              <a:defRPr sz="1800">
                <a:solidFill>
                  <a:srgbClr val="960136"/>
                </a:solidFill>
              </a:defRPr>
            </a:lvl3pPr>
            <a:lvl4pPr>
              <a:defRPr sz="1800">
                <a:solidFill>
                  <a:srgbClr val="960136"/>
                </a:solidFill>
              </a:defRPr>
            </a:lvl4pPr>
            <a:lvl5pPr>
              <a:defRPr sz="1800">
                <a:solidFill>
                  <a:srgbClr val="960136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935B88-E3A5-4B18-A1DA-E525414B3B3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DC6253-9DAC-40B0-A41B-C4BC48EE2683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1446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4">
    <p:bg>
      <p:bgPr>
        <a:solidFill>
          <a:srgbClr val="FFCC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7504A-25CB-4BBC-AA4B-1A27FA9225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A75534"/>
                </a:solidFill>
              </a:defRPr>
            </a:lvl1pPr>
            <a:lvl2pPr>
              <a:defRPr sz="1800">
                <a:solidFill>
                  <a:srgbClr val="A75534"/>
                </a:solidFill>
              </a:defRPr>
            </a:lvl2pPr>
            <a:lvl3pPr>
              <a:defRPr sz="1800">
                <a:solidFill>
                  <a:srgbClr val="A75534"/>
                </a:solidFill>
              </a:defRPr>
            </a:lvl3pPr>
            <a:lvl4pPr>
              <a:defRPr sz="1800">
                <a:solidFill>
                  <a:srgbClr val="A75534"/>
                </a:solidFill>
              </a:defRPr>
            </a:lvl4pPr>
            <a:lvl5pPr>
              <a:defRPr sz="1800">
                <a:solidFill>
                  <a:srgbClr val="A75534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3C96752-03D4-47C1-AF65-AB9BE9940335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99C38FE-3D95-4F29-9E13-19A29AD5EFC2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7691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5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A34D9EA-0CED-4E85-B2F0-17341F16C1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1E3378"/>
                </a:solidFill>
              </a:defRPr>
            </a:lvl1pPr>
            <a:lvl2pPr>
              <a:defRPr sz="1800">
                <a:solidFill>
                  <a:srgbClr val="1E3378"/>
                </a:solidFill>
              </a:defRPr>
            </a:lvl2pPr>
            <a:lvl3pPr>
              <a:defRPr sz="1800">
                <a:solidFill>
                  <a:srgbClr val="1E3378"/>
                </a:solidFill>
              </a:defRPr>
            </a:lvl3pPr>
            <a:lvl4pPr>
              <a:defRPr sz="1800">
                <a:solidFill>
                  <a:srgbClr val="1E3378"/>
                </a:solidFill>
              </a:defRPr>
            </a:lvl4pPr>
            <a:lvl5pPr>
              <a:defRPr sz="1800">
                <a:solidFill>
                  <a:srgbClr val="1E3378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F711926-946D-4031-95C0-4DF8DCFCC3F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3F0612-5267-4585-B281-9C491C4E1A3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7368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-369664" y="0"/>
            <a:ext cx="1259500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chemeClr val="bg1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5740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0103AB9D-4033-450F-9AFB-12010B6E63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3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2" y="0"/>
            <a:ext cx="12225339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95828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Text Box 38">
            <a:extLst>
              <a:ext uri="{FF2B5EF4-FFF2-40B4-BE49-F238E27FC236}">
                <a16:creationId xmlns:a16="http://schemas.microsoft.com/office/drawing/2014/main" id="{CC8E513C-B257-4001-A64F-C4F555784E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75813CB-4394-43D3-A6B9-ACE26136B24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25E3871-9DD3-4380-BBB0-9E0A8BFDF550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5">
            <a:extLst>
              <a:ext uri="{FF2B5EF4-FFF2-40B4-BE49-F238E27FC236}">
                <a16:creationId xmlns:a16="http://schemas.microsoft.com/office/drawing/2014/main" id="{663393E8-7604-477C-92ED-F503CA6D7EE9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684BDC99-C1D9-4528-A72A-2D4001C96AA0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6" name="Picture 65" descr="de.png">
              <a:extLst>
                <a:ext uri="{FF2B5EF4-FFF2-40B4-BE49-F238E27FC236}">
                  <a16:creationId xmlns:a16="http://schemas.microsoft.com/office/drawing/2014/main" id="{F034AC13-1EEF-41F8-AE58-AFAE5F7BE0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at.png">
              <a:extLst>
                <a:ext uri="{FF2B5EF4-FFF2-40B4-BE49-F238E27FC236}">
                  <a16:creationId xmlns:a16="http://schemas.microsoft.com/office/drawing/2014/main" id="{664F28BA-7502-421D-B101-5362E71CF6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be.png">
              <a:extLst>
                <a:ext uri="{FF2B5EF4-FFF2-40B4-BE49-F238E27FC236}">
                  <a16:creationId xmlns:a16="http://schemas.microsoft.com/office/drawing/2014/main" id="{DC140489-71A9-4BF7-A35B-69576525CB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>
              <a:extLst>
                <a:ext uri="{FF2B5EF4-FFF2-40B4-BE49-F238E27FC236}">
                  <a16:creationId xmlns:a16="http://schemas.microsoft.com/office/drawing/2014/main" id="{A7D51D07-2CB5-4767-9EA3-39B6419627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s.png">
              <a:extLst>
                <a:ext uri="{FF2B5EF4-FFF2-40B4-BE49-F238E27FC236}">
                  <a16:creationId xmlns:a16="http://schemas.microsoft.com/office/drawing/2014/main" id="{2EEC56CB-024A-423E-B9CF-FE0DB32565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>
              <a:extLst>
                <a:ext uri="{FF2B5EF4-FFF2-40B4-BE49-F238E27FC236}">
                  <a16:creationId xmlns:a16="http://schemas.microsoft.com/office/drawing/2014/main" id="{D6401585-748D-4FDB-BDD1-D6A1EA5E2C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>
              <a:extLst>
                <a:ext uri="{FF2B5EF4-FFF2-40B4-BE49-F238E27FC236}">
                  <a16:creationId xmlns:a16="http://schemas.microsoft.com/office/drawing/2014/main" id="{2CACA929-FD02-440D-B59F-0496A18844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>
              <a:extLst>
                <a:ext uri="{FF2B5EF4-FFF2-40B4-BE49-F238E27FC236}">
                  <a16:creationId xmlns:a16="http://schemas.microsoft.com/office/drawing/2014/main" id="{DAED9F16-79ED-4941-933F-F3740433FF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>
              <a:extLst>
                <a:ext uri="{FF2B5EF4-FFF2-40B4-BE49-F238E27FC236}">
                  <a16:creationId xmlns:a16="http://schemas.microsoft.com/office/drawing/2014/main" id="{C7EC3B9F-9E65-4BDC-865F-892967AA00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>
              <a:extLst>
                <a:ext uri="{FF2B5EF4-FFF2-40B4-BE49-F238E27FC236}">
                  <a16:creationId xmlns:a16="http://schemas.microsoft.com/office/drawing/2014/main" id="{8D7B2CE5-AF57-438B-BCEB-36D98E8052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>
              <a:extLst>
                <a:ext uri="{FF2B5EF4-FFF2-40B4-BE49-F238E27FC236}">
                  <a16:creationId xmlns:a16="http://schemas.microsoft.com/office/drawing/2014/main" id="{FACE792E-4573-4359-BDDC-A6BEBFC2D2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>
              <a:extLst>
                <a:ext uri="{FF2B5EF4-FFF2-40B4-BE49-F238E27FC236}">
                  <a16:creationId xmlns:a16="http://schemas.microsoft.com/office/drawing/2014/main" id="{FE1E0052-6DA8-4408-9233-8DE651EAC3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>
              <a:extLst>
                <a:ext uri="{FF2B5EF4-FFF2-40B4-BE49-F238E27FC236}">
                  <a16:creationId xmlns:a16="http://schemas.microsoft.com/office/drawing/2014/main" id="{D4C18404-1A13-45B2-B6BB-81B0EDEAC9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o.png">
              <a:extLst>
                <a:ext uri="{FF2B5EF4-FFF2-40B4-BE49-F238E27FC236}">
                  <a16:creationId xmlns:a16="http://schemas.microsoft.com/office/drawing/2014/main" id="{FA2DDEEF-D0DD-4A9E-998C-27AADF7347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>
              <a:extLst>
                <a:ext uri="{FF2B5EF4-FFF2-40B4-BE49-F238E27FC236}">
                  <a16:creationId xmlns:a16="http://schemas.microsoft.com/office/drawing/2014/main" id="{A0872AC7-5F0A-4D43-BEF0-E0AB690C4C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>
              <a:extLst>
                <a:ext uri="{FF2B5EF4-FFF2-40B4-BE49-F238E27FC236}">
                  <a16:creationId xmlns:a16="http://schemas.microsoft.com/office/drawing/2014/main" id="{642FEDC5-EB8D-4421-8869-C754AECD63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>
              <a:extLst>
                <a:ext uri="{FF2B5EF4-FFF2-40B4-BE49-F238E27FC236}">
                  <a16:creationId xmlns:a16="http://schemas.microsoft.com/office/drawing/2014/main" id="{49D0D463-5E2E-423D-9110-F1B60BED03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cz.png">
              <a:extLst>
                <a:ext uri="{FF2B5EF4-FFF2-40B4-BE49-F238E27FC236}">
                  <a16:creationId xmlns:a16="http://schemas.microsoft.com/office/drawing/2014/main" id="{D1E35DDC-73DD-4F6B-9DDF-DAB91501E0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>
              <a:extLst>
                <a:ext uri="{FF2B5EF4-FFF2-40B4-BE49-F238E27FC236}">
                  <a16:creationId xmlns:a16="http://schemas.microsoft.com/office/drawing/2014/main" id="{3BA2EC76-AFDC-42C5-BF4B-6B0FC83FB2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>
              <a:extLst>
                <a:ext uri="{FF2B5EF4-FFF2-40B4-BE49-F238E27FC236}">
                  <a16:creationId xmlns:a16="http://schemas.microsoft.com/office/drawing/2014/main" id="{D4E95AA9-6EC6-4472-8BE0-C2F3861602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ch.png">
              <a:extLst>
                <a:ext uri="{FF2B5EF4-FFF2-40B4-BE49-F238E27FC236}">
                  <a16:creationId xmlns:a16="http://schemas.microsoft.com/office/drawing/2014/main" id="{AF7320CB-BE31-4CAF-AA55-0770745B63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uk.png">
              <a:extLst>
                <a:ext uri="{FF2B5EF4-FFF2-40B4-BE49-F238E27FC236}">
                  <a16:creationId xmlns:a16="http://schemas.microsoft.com/office/drawing/2014/main" id="{AE392A63-49C8-4DD0-8BC8-5580D30E18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31A6A25C-BDCE-49B8-8D55-B39E4FC25A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4C71BA6F-62C8-4F62-B8FE-1A463E23FD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0" name="Picture 89" descr="ca.png">
              <a:extLst>
                <a:ext uri="{FF2B5EF4-FFF2-40B4-BE49-F238E27FC236}">
                  <a16:creationId xmlns:a16="http://schemas.microsoft.com/office/drawing/2014/main" id="{E9C5BA1B-5C5C-4AED-B62D-C637E61669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si.png">
              <a:extLst>
                <a:ext uri="{FF2B5EF4-FFF2-40B4-BE49-F238E27FC236}">
                  <a16:creationId xmlns:a16="http://schemas.microsoft.com/office/drawing/2014/main" id="{8F61DC0C-D87B-4D08-B5DB-B5333F0BF3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87154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73144F-B6DA-43DE-8986-0AB5D2CDA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4E70818-9563-4F06-956D-FEFEF00658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2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1AD377-1350-4EFA-894B-5CEA5EA7AA4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652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A398890-117D-44A3-97A3-567CB60E6D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33" y="-1"/>
            <a:ext cx="12191999" cy="6858001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2000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5" name="Text Box 38">
            <a:extLst>
              <a:ext uri="{FF2B5EF4-FFF2-40B4-BE49-F238E27FC236}">
                <a16:creationId xmlns:a16="http://schemas.microsoft.com/office/drawing/2014/main" id="{7EAA3B37-8161-430C-A74C-2E26E270DE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5880B0D-A6A8-4687-98E2-A96E60FA37A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49C1B0E-6D53-4CDD-9145-B0B42CF57C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5">
            <a:extLst>
              <a:ext uri="{FF2B5EF4-FFF2-40B4-BE49-F238E27FC236}">
                <a16:creationId xmlns:a16="http://schemas.microsoft.com/office/drawing/2014/main" id="{AFACDF93-324D-4973-8C62-633313B491BB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20B608CC-E0F9-4779-9AC6-06A367DE2F53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6" name="Picture 65" descr="de.png">
              <a:extLst>
                <a:ext uri="{FF2B5EF4-FFF2-40B4-BE49-F238E27FC236}">
                  <a16:creationId xmlns:a16="http://schemas.microsoft.com/office/drawing/2014/main" id="{F9C6EEFA-6BCB-4E3E-880B-C5B2DB7F97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at.png">
              <a:extLst>
                <a:ext uri="{FF2B5EF4-FFF2-40B4-BE49-F238E27FC236}">
                  <a16:creationId xmlns:a16="http://schemas.microsoft.com/office/drawing/2014/main" id="{A5606F9E-4319-426C-96D1-2D5341885E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be.png">
              <a:extLst>
                <a:ext uri="{FF2B5EF4-FFF2-40B4-BE49-F238E27FC236}">
                  <a16:creationId xmlns:a16="http://schemas.microsoft.com/office/drawing/2014/main" id="{DED832C4-6088-4FFB-8ECA-FD4E929CAA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>
              <a:extLst>
                <a:ext uri="{FF2B5EF4-FFF2-40B4-BE49-F238E27FC236}">
                  <a16:creationId xmlns:a16="http://schemas.microsoft.com/office/drawing/2014/main" id="{62AEC6D8-B870-4117-B358-175425CA50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s.png">
              <a:extLst>
                <a:ext uri="{FF2B5EF4-FFF2-40B4-BE49-F238E27FC236}">
                  <a16:creationId xmlns:a16="http://schemas.microsoft.com/office/drawing/2014/main" id="{41D08CB4-B449-4D19-8CCD-FB42AC198F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>
              <a:extLst>
                <a:ext uri="{FF2B5EF4-FFF2-40B4-BE49-F238E27FC236}">
                  <a16:creationId xmlns:a16="http://schemas.microsoft.com/office/drawing/2014/main" id="{B344F443-BE5B-4A1E-AA59-7DE67A4BB9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>
              <a:extLst>
                <a:ext uri="{FF2B5EF4-FFF2-40B4-BE49-F238E27FC236}">
                  <a16:creationId xmlns:a16="http://schemas.microsoft.com/office/drawing/2014/main" id="{C934B2EE-C381-4C32-A9EC-040C7060EC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>
              <a:extLst>
                <a:ext uri="{FF2B5EF4-FFF2-40B4-BE49-F238E27FC236}">
                  <a16:creationId xmlns:a16="http://schemas.microsoft.com/office/drawing/2014/main" id="{388D48A0-8125-47CF-A5B7-70C65117BD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>
              <a:extLst>
                <a:ext uri="{FF2B5EF4-FFF2-40B4-BE49-F238E27FC236}">
                  <a16:creationId xmlns:a16="http://schemas.microsoft.com/office/drawing/2014/main" id="{26D04D9B-A7C7-4799-9A44-F4B84AD15A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>
              <a:extLst>
                <a:ext uri="{FF2B5EF4-FFF2-40B4-BE49-F238E27FC236}">
                  <a16:creationId xmlns:a16="http://schemas.microsoft.com/office/drawing/2014/main" id="{828CD3BF-49D7-4096-8AF4-26F30291E6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>
              <a:extLst>
                <a:ext uri="{FF2B5EF4-FFF2-40B4-BE49-F238E27FC236}">
                  <a16:creationId xmlns:a16="http://schemas.microsoft.com/office/drawing/2014/main" id="{BFFDA44D-6337-4A3C-819B-C825C4CD9C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>
              <a:extLst>
                <a:ext uri="{FF2B5EF4-FFF2-40B4-BE49-F238E27FC236}">
                  <a16:creationId xmlns:a16="http://schemas.microsoft.com/office/drawing/2014/main" id="{9D5C03EF-4597-48C6-8948-1A2FE56D76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>
              <a:extLst>
                <a:ext uri="{FF2B5EF4-FFF2-40B4-BE49-F238E27FC236}">
                  <a16:creationId xmlns:a16="http://schemas.microsoft.com/office/drawing/2014/main" id="{9ECEB9F5-B5E5-4C73-B7BF-2DFC30CDBA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o.png">
              <a:extLst>
                <a:ext uri="{FF2B5EF4-FFF2-40B4-BE49-F238E27FC236}">
                  <a16:creationId xmlns:a16="http://schemas.microsoft.com/office/drawing/2014/main" id="{5487C849-3C79-4C8C-93AE-7AB9C0BFAA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>
              <a:extLst>
                <a:ext uri="{FF2B5EF4-FFF2-40B4-BE49-F238E27FC236}">
                  <a16:creationId xmlns:a16="http://schemas.microsoft.com/office/drawing/2014/main" id="{6A104906-460B-4ABF-9D57-E03E0A4EC1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>
              <a:extLst>
                <a:ext uri="{FF2B5EF4-FFF2-40B4-BE49-F238E27FC236}">
                  <a16:creationId xmlns:a16="http://schemas.microsoft.com/office/drawing/2014/main" id="{FB8C829C-CDEA-43E2-B5FA-1375ED8969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>
              <a:extLst>
                <a:ext uri="{FF2B5EF4-FFF2-40B4-BE49-F238E27FC236}">
                  <a16:creationId xmlns:a16="http://schemas.microsoft.com/office/drawing/2014/main" id="{1B3F36C1-6B11-4BD3-B1E5-BD0EEFC0CF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cz.png">
              <a:extLst>
                <a:ext uri="{FF2B5EF4-FFF2-40B4-BE49-F238E27FC236}">
                  <a16:creationId xmlns:a16="http://schemas.microsoft.com/office/drawing/2014/main" id="{55A631C1-8E68-4419-9FD4-76651480A2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>
              <a:extLst>
                <a:ext uri="{FF2B5EF4-FFF2-40B4-BE49-F238E27FC236}">
                  <a16:creationId xmlns:a16="http://schemas.microsoft.com/office/drawing/2014/main" id="{DDD891B4-7647-423A-AEA4-FB0EA340BE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>
              <a:extLst>
                <a:ext uri="{FF2B5EF4-FFF2-40B4-BE49-F238E27FC236}">
                  <a16:creationId xmlns:a16="http://schemas.microsoft.com/office/drawing/2014/main" id="{ACE07E2F-6C2A-4C0A-9820-08FC5D5934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ch.png">
              <a:extLst>
                <a:ext uri="{FF2B5EF4-FFF2-40B4-BE49-F238E27FC236}">
                  <a16:creationId xmlns:a16="http://schemas.microsoft.com/office/drawing/2014/main" id="{48FF3F93-B84A-487C-A32D-80ABF0BD05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uk.png">
              <a:extLst>
                <a:ext uri="{FF2B5EF4-FFF2-40B4-BE49-F238E27FC236}">
                  <a16:creationId xmlns:a16="http://schemas.microsoft.com/office/drawing/2014/main" id="{15C9E237-0ACB-484E-B8B5-25A5BF5DBB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92A442F4-46A5-406C-99C6-FDFF991F47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A0575BFF-BED3-454F-A6DD-A52CFBCC39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0" name="Picture 89" descr="ca.png">
              <a:extLst>
                <a:ext uri="{FF2B5EF4-FFF2-40B4-BE49-F238E27FC236}">
                  <a16:creationId xmlns:a16="http://schemas.microsoft.com/office/drawing/2014/main" id="{6E8D3617-6BA0-48D3-82CA-46645EBA5E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si.png">
              <a:extLst>
                <a:ext uri="{FF2B5EF4-FFF2-40B4-BE49-F238E27FC236}">
                  <a16:creationId xmlns:a16="http://schemas.microsoft.com/office/drawing/2014/main" id="{027F2BBC-FE31-4DE5-894E-421DD73A22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7659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7" hidden="1">
            <a:extLst>
              <a:ext uri="{FF2B5EF4-FFF2-40B4-BE49-F238E27FC236}">
                <a16:creationId xmlns:a16="http://schemas.microsoft.com/office/drawing/2014/main" id="{978F2107-068F-4327-9136-6EB3073A4403}"/>
              </a:ext>
            </a:extLst>
          </p:cNvPr>
          <p:cNvGrpSpPr/>
          <p:nvPr userDrawn="1"/>
        </p:nvGrpSpPr>
        <p:grpSpPr>
          <a:xfrm>
            <a:off x="443470" y="3456849"/>
            <a:ext cx="11852806" cy="2970388"/>
            <a:chOff x="442260" y="3600153"/>
            <a:chExt cx="11820483" cy="2970388"/>
          </a:xfrm>
        </p:grpSpPr>
        <p:cxnSp>
          <p:nvCxnSpPr>
            <p:cNvPr id="7" name="Straight Connector 38">
              <a:extLst>
                <a:ext uri="{FF2B5EF4-FFF2-40B4-BE49-F238E27FC236}">
                  <a16:creationId xmlns:a16="http://schemas.microsoft.com/office/drawing/2014/main" id="{B5909EFF-FFE7-4DCA-BB35-2930538F8575}"/>
                </a:ext>
              </a:extLst>
            </p:cNvPr>
            <p:cNvCxnSpPr/>
            <p:nvPr userDrawn="1"/>
          </p:nvCxnSpPr>
          <p:spPr>
            <a:xfrm flipV="1">
              <a:off x="930228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39">
              <a:extLst>
                <a:ext uri="{FF2B5EF4-FFF2-40B4-BE49-F238E27FC236}">
                  <a16:creationId xmlns:a16="http://schemas.microsoft.com/office/drawing/2014/main" id="{BBF66BD5-8EBB-4321-AEA7-778A769BCD0F}"/>
                </a:ext>
              </a:extLst>
            </p:cNvPr>
            <p:cNvCxnSpPr/>
            <p:nvPr userDrawn="1"/>
          </p:nvCxnSpPr>
          <p:spPr>
            <a:xfrm flipV="1">
              <a:off x="877305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40">
              <a:extLst>
                <a:ext uri="{FF2B5EF4-FFF2-40B4-BE49-F238E27FC236}">
                  <a16:creationId xmlns:a16="http://schemas.microsoft.com/office/drawing/2014/main" id="{B6105F55-6F73-4EAC-A6FE-341C1EDD082D}"/>
                </a:ext>
              </a:extLst>
            </p:cNvPr>
            <p:cNvCxnSpPr/>
            <p:nvPr userDrawn="1"/>
          </p:nvCxnSpPr>
          <p:spPr>
            <a:xfrm flipV="1">
              <a:off x="8235524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41">
              <a:extLst>
                <a:ext uri="{FF2B5EF4-FFF2-40B4-BE49-F238E27FC236}">
                  <a16:creationId xmlns:a16="http://schemas.microsoft.com/office/drawing/2014/main" id="{231C4A1D-0D18-4C45-8CD2-9B482D211697}"/>
                </a:ext>
              </a:extLst>
            </p:cNvPr>
            <p:cNvCxnSpPr/>
            <p:nvPr userDrawn="1"/>
          </p:nvCxnSpPr>
          <p:spPr>
            <a:xfrm flipV="1">
              <a:off x="78660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2">
              <a:extLst>
                <a:ext uri="{FF2B5EF4-FFF2-40B4-BE49-F238E27FC236}">
                  <a16:creationId xmlns:a16="http://schemas.microsoft.com/office/drawing/2014/main" id="{887B699A-26D9-4993-847C-C919922EE7EC}"/>
                </a:ext>
              </a:extLst>
            </p:cNvPr>
            <p:cNvCxnSpPr/>
            <p:nvPr userDrawn="1"/>
          </p:nvCxnSpPr>
          <p:spPr>
            <a:xfrm flipV="1">
              <a:off x="7498863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43">
              <a:extLst>
                <a:ext uri="{FF2B5EF4-FFF2-40B4-BE49-F238E27FC236}">
                  <a16:creationId xmlns:a16="http://schemas.microsoft.com/office/drawing/2014/main" id="{2861B340-F5C1-4BA1-BA98-8D650473066B}"/>
                </a:ext>
              </a:extLst>
            </p:cNvPr>
            <p:cNvCxnSpPr/>
            <p:nvPr userDrawn="1"/>
          </p:nvCxnSpPr>
          <p:spPr>
            <a:xfrm flipV="1">
              <a:off x="7127208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44">
              <a:extLst>
                <a:ext uri="{FF2B5EF4-FFF2-40B4-BE49-F238E27FC236}">
                  <a16:creationId xmlns:a16="http://schemas.microsoft.com/office/drawing/2014/main" id="{C3568F9F-131F-4452-A304-F5E5399BCD8C}"/>
                </a:ext>
              </a:extLst>
            </p:cNvPr>
            <p:cNvCxnSpPr/>
            <p:nvPr userDrawn="1"/>
          </p:nvCxnSpPr>
          <p:spPr>
            <a:xfrm flipV="1">
              <a:off x="675865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45">
              <a:extLst>
                <a:ext uri="{FF2B5EF4-FFF2-40B4-BE49-F238E27FC236}">
                  <a16:creationId xmlns:a16="http://schemas.microsoft.com/office/drawing/2014/main" id="{CF836D01-B716-45B7-86B0-7412F0310BC3}"/>
                </a:ext>
              </a:extLst>
            </p:cNvPr>
            <p:cNvCxnSpPr/>
            <p:nvPr userDrawn="1"/>
          </p:nvCxnSpPr>
          <p:spPr>
            <a:xfrm flipV="1">
              <a:off x="638946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6">
              <a:extLst>
                <a:ext uri="{FF2B5EF4-FFF2-40B4-BE49-F238E27FC236}">
                  <a16:creationId xmlns:a16="http://schemas.microsoft.com/office/drawing/2014/main" id="{456D7560-3022-407D-A56A-387D1CF7CBBE}"/>
                </a:ext>
              </a:extLst>
            </p:cNvPr>
            <p:cNvCxnSpPr/>
            <p:nvPr userDrawn="1"/>
          </p:nvCxnSpPr>
          <p:spPr>
            <a:xfrm flipV="1">
              <a:off x="6009868" y="3607282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47">
              <a:extLst>
                <a:ext uri="{FF2B5EF4-FFF2-40B4-BE49-F238E27FC236}">
                  <a16:creationId xmlns:a16="http://schemas.microsoft.com/office/drawing/2014/main" id="{C7A0A529-063D-45DD-8385-C74DBDC59E7E}"/>
                </a:ext>
              </a:extLst>
            </p:cNvPr>
            <p:cNvCxnSpPr/>
            <p:nvPr userDrawn="1"/>
          </p:nvCxnSpPr>
          <p:spPr>
            <a:xfrm flipV="1">
              <a:off x="56439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48">
              <a:extLst>
                <a:ext uri="{FF2B5EF4-FFF2-40B4-BE49-F238E27FC236}">
                  <a16:creationId xmlns:a16="http://schemas.microsoft.com/office/drawing/2014/main" id="{A931E34D-B55F-40AD-83AF-7163B7D714F7}"/>
                </a:ext>
              </a:extLst>
            </p:cNvPr>
            <p:cNvCxnSpPr/>
            <p:nvPr userDrawn="1"/>
          </p:nvCxnSpPr>
          <p:spPr>
            <a:xfrm flipV="1">
              <a:off x="526926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49">
              <a:extLst>
                <a:ext uri="{FF2B5EF4-FFF2-40B4-BE49-F238E27FC236}">
                  <a16:creationId xmlns:a16="http://schemas.microsoft.com/office/drawing/2014/main" id="{85C0AB43-36CD-4E1C-BBD6-F6E40C7E2D07}"/>
                </a:ext>
              </a:extLst>
            </p:cNvPr>
            <p:cNvCxnSpPr/>
            <p:nvPr userDrawn="1"/>
          </p:nvCxnSpPr>
          <p:spPr>
            <a:xfrm flipV="1">
              <a:off x="48896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0">
              <a:extLst>
                <a:ext uri="{FF2B5EF4-FFF2-40B4-BE49-F238E27FC236}">
                  <a16:creationId xmlns:a16="http://schemas.microsoft.com/office/drawing/2014/main" id="{78CD91FC-28C9-4AC7-87D2-3236ADA79432}"/>
                </a:ext>
              </a:extLst>
            </p:cNvPr>
            <p:cNvCxnSpPr/>
            <p:nvPr userDrawn="1"/>
          </p:nvCxnSpPr>
          <p:spPr>
            <a:xfrm flipV="1">
              <a:off x="452332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51">
              <a:extLst>
                <a:ext uri="{FF2B5EF4-FFF2-40B4-BE49-F238E27FC236}">
                  <a16:creationId xmlns:a16="http://schemas.microsoft.com/office/drawing/2014/main" id="{43CC5094-48A5-4786-A10E-9CE8FDA8F34F}"/>
                </a:ext>
              </a:extLst>
            </p:cNvPr>
            <p:cNvCxnSpPr/>
            <p:nvPr userDrawn="1"/>
          </p:nvCxnSpPr>
          <p:spPr>
            <a:xfrm flipV="1">
              <a:off x="415592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52">
              <a:extLst>
                <a:ext uri="{FF2B5EF4-FFF2-40B4-BE49-F238E27FC236}">
                  <a16:creationId xmlns:a16="http://schemas.microsoft.com/office/drawing/2014/main" id="{B1CF75A4-9F1F-48F6-AFDA-C7897F2C1B55}"/>
                </a:ext>
              </a:extLst>
            </p:cNvPr>
            <p:cNvCxnSpPr/>
            <p:nvPr userDrawn="1"/>
          </p:nvCxnSpPr>
          <p:spPr>
            <a:xfrm flipV="1">
              <a:off x="3786582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3">
              <a:extLst>
                <a:ext uri="{FF2B5EF4-FFF2-40B4-BE49-F238E27FC236}">
                  <a16:creationId xmlns:a16="http://schemas.microsoft.com/office/drawing/2014/main" id="{D8B3EC32-3BCC-4CF3-A8AB-D5695C387FB1}"/>
                </a:ext>
              </a:extLst>
            </p:cNvPr>
            <p:cNvCxnSpPr/>
            <p:nvPr userDrawn="1"/>
          </p:nvCxnSpPr>
          <p:spPr>
            <a:xfrm flipV="1">
              <a:off x="342049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54">
              <a:extLst>
                <a:ext uri="{FF2B5EF4-FFF2-40B4-BE49-F238E27FC236}">
                  <a16:creationId xmlns:a16="http://schemas.microsoft.com/office/drawing/2014/main" id="{646D2636-826F-4188-AECD-8E9F547C330E}"/>
                </a:ext>
              </a:extLst>
            </p:cNvPr>
            <p:cNvCxnSpPr/>
            <p:nvPr userDrawn="1"/>
          </p:nvCxnSpPr>
          <p:spPr>
            <a:xfrm flipV="1">
              <a:off x="305109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55">
              <a:extLst>
                <a:ext uri="{FF2B5EF4-FFF2-40B4-BE49-F238E27FC236}">
                  <a16:creationId xmlns:a16="http://schemas.microsoft.com/office/drawing/2014/main" id="{D5190618-4665-4F2E-8844-020AD30239F6}"/>
                </a:ext>
              </a:extLst>
            </p:cNvPr>
            <p:cNvCxnSpPr/>
            <p:nvPr userDrawn="1"/>
          </p:nvCxnSpPr>
          <p:spPr>
            <a:xfrm flipV="1">
              <a:off x="267428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56">
              <a:extLst>
                <a:ext uri="{FF2B5EF4-FFF2-40B4-BE49-F238E27FC236}">
                  <a16:creationId xmlns:a16="http://schemas.microsoft.com/office/drawing/2014/main" id="{E501E497-7672-440E-967B-911C1D6B4B10}"/>
                </a:ext>
              </a:extLst>
            </p:cNvPr>
            <p:cNvCxnSpPr/>
            <p:nvPr userDrawn="1"/>
          </p:nvCxnSpPr>
          <p:spPr>
            <a:xfrm flipV="1">
              <a:off x="23085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57">
              <a:extLst>
                <a:ext uri="{FF2B5EF4-FFF2-40B4-BE49-F238E27FC236}">
                  <a16:creationId xmlns:a16="http://schemas.microsoft.com/office/drawing/2014/main" id="{8A688C29-83E0-4CC9-A8C5-B6B30A57710C}"/>
                </a:ext>
              </a:extLst>
            </p:cNvPr>
            <p:cNvCxnSpPr/>
            <p:nvPr userDrawn="1"/>
          </p:nvCxnSpPr>
          <p:spPr>
            <a:xfrm flipV="1">
              <a:off x="193107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58">
              <a:extLst>
                <a:ext uri="{FF2B5EF4-FFF2-40B4-BE49-F238E27FC236}">
                  <a16:creationId xmlns:a16="http://schemas.microsoft.com/office/drawing/2014/main" id="{8D3348AE-2C08-472A-92E4-12BF79B738D1}"/>
                </a:ext>
              </a:extLst>
            </p:cNvPr>
            <p:cNvCxnSpPr/>
            <p:nvPr userDrawn="1"/>
          </p:nvCxnSpPr>
          <p:spPr>
            <a:xfrm flipV="1">
              <a:off x="155844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59">
              <a:extLst>
                <a:ext uri="{FF2B5EF4-FFF2-40B4-BE49-F238E27FC236}">
                  <a16:creationId xmlns:a16="http://schemas.microsoft.com/office/drawing/2014/main" id="{D93531AE-9D57-49CA-BC46-F7384685F786}"/>
                </a:ext>
              </a:extLst>
            </p:cNvPr>
            <p:cNvCxnSpPr/>
            <p:nvPr userDrawn="1"/>
          </p:nvCxnSpPr>
          <p:spPr>
            <a:xfrm flipV="1">
              <a:off x="11883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60">
              <a:extLst>
                <a:ext uri="{FF2B5EF4-FFF2-40B4-BE49-F238E27FC236}">
                  <a16:creationId xmlns:a16="http://schemas.microsoft.com/office/drawing/2014/main" id="{6130565B-76F2-434C-8896-54E337D6B462}"/>
                </a:ext>
              </a:extLst>
            </p:cNvPr>
            <p:cNvCxnSpPr/>
            <p:nvPr userDrawn="1"/>
          </p:nvCxnSpPr>
          <p:spPr>
            <a:xfrm flipV="1">
              <a:off x="81408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61">
              <a:extLst>
                <a:ext uri="{FF2B5EF4-FFF2-40B4-BE49-F238E27FC236}">
                  <a16:creationId xmlns:a16="http://schemas.microsoft.com/office/drawing/2014/main" id="{A0D45B84-40CC-46CF-ACE4-C3A1732817B3}"/>
                </a:ext>
              </a:extLst>
            </p:cNvPr>
            <p:cNvCxnSpPr/>
            <p:nvPr userDrawn="1"/>
          </p:nvCxnSpPr>
          <p:spPr>
            <a:xfrm flipV="1">
              <a:off x="4422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7A283E-2E94-448F-92E5-2474B249800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278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D3CCAE-5E68-40B7-96F4-1867CB3C21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F74DFCCB-83DE-47F4-9FF3-8FAEE5BF92D8}"/>
              </a:ext>
            </a:extLst>
          </p:cNvPr>
          <p:cNvGraphicFramePr/>
          <p:nvPr userDrawn="1"/>
        </p:nvGraphicFramePr>
        <p:xfrm>
          <a:off x="279036" y="1321782"/>
          <a:ext cx="11656060" cy="4623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62">
            <a:extLst>
              <a:ext uri="{FF2B5EF4-FFF2-40B4-BE49-F238E27FC236}">
                <a16:creationId xmlns:a16="http://schemas.microsoft.com/office/drawing/2014/main" id="{1D3688BC-A29F-4FC4-A11A-398FE4188E1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76204199"/>
              </p:ext>
            </p:extLst>
          </p:nvPr>
        </p:nvGraphicFramePr>
        <p:xfrm>
          <a:off x="278274" y="1348840"/>
          <a:ext cx="11624275" cy="4718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8F5593-453E-4297-89C3-AF572A2F008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18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300"/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  <p:bldGraphic spid="6" grpId="0">
        <p:bldSub>
          <a:bldChart bld="category"/>
        </p:bldSub>
      </p:bldGraphic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1B31BE-8F00-4FD0-B83D-49F14B7AAC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ACF06B11-18F4-4720-A183-165C1FB85F6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37926873"/>
              </p:ext>
            </p:extLst>
          </p:nvPr>
        </p:nvGraphicFramePr>
        <p:xfrm>
          <a:off x="279036" y="1219353"/>
          <a:ext cx="11656060" cy="4735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805BBD0-4E77-4901-8F9B-5C34F6E0468A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12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5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 hidden="1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 hidden="1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35473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5">
            <a:extLst>
              <a:ext uri="{FF2B5EF4-FFF2-40B4-BE49-F238E27FC236}">
                <a16:creationId xmlns:a16="http://schemas.microsoft.com/office/drawing/2014/main" id="{15C1165B-50AC-46F5-B945-37FE6AF1F392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6" name="Rectangle 36" hidden="1">
              <a:extLst>
                <a:ext uri="{FF2B5EF4-FFF2-40B4-BE49-F238E27FC236}">
                  <a16:creationId xmlns:a16="http://schemas.microsoft.com/office/drawing/2014/main" id="{EA24BE63-1E38-4FA8-B27E-7568D000D456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7" name="Group 37" hidden="1">
              <a:extLst>
                <a:ext uri="{FF2B5EF4-FFF2-40B4-BE49-F238E27FC236}">
                  <a16:creationId xmlns:a16="http://schemas.microsoft.com/office/drawing/2014/main" id="{D4DAB8E7-6AD7-4E3B-87D7-9C92D704A0D5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8" name="Straight Connector 38">
                <a:extLst>
                  <a:ext uri="{FF2B5EF4-FFF2-40B4-BE49-F238E27FC236}">
                    <a16:creationId xmlns:a16="http://schemas.microsoft.com/office/drawing/2014/main" id="{0F24E6D8-B4AC-477C-A584-BF9803AD059A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39">
                <a:extLst>
                  <a:ext uri="{FF2B5EF4-FFF2-40B4-BE49-F238E27FC236}">
                    <a16:creationId xmlns:a16="http://schemas.microsoft.com/office/drawing/2014/main" id="{2AFEE107-23D8-49B8-B87B-287A589B06A3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0">
                <a:extLst>
                  <a:ext uri="{FF2B5EF4-FFF2-40B4-BE49-F238E27FC236}">
                    <a16:creationId xmlns:a16="http://schemas.microsoft.com/office/drawing/2014/main" id="{FC46F22B-8D16-44B9-B078-5202FAD5506C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1">
                <a:extLst>
                  <a:ext uri="{FF2B5EF4-FFF2-40B4-BE49-F238E27FC236}">
                    <a16:creationId xmlns:a16="http://schemas.microsoft.com/office/drawing/2014/main" id="{84F40097-447D-4345-A231-8E06B5113DAF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2">
                <a:extLst>
                  <a:ext uri="{FF2B5EF4-FFF2-40B4-BE49-F238E27FC236}">
                    <a16:creationId xmlns:a16="http://schemas.microsoft.com/office/drawing/2014/main" id="{42254BF6-C2FE-484E-B8E5-A5FB6CAE68DA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3">
                <a:extLst>
                  <a:ext uri="{FF2B5EF4-FFF2-40B4-BE49-F238E27FC236}">
                    <a16:creationId xmlns:a16="http://schemas.microsoft.com/office/drawing/2014/main" id="{E5B7F90F-FC2C-4515-8D32-89F631EBA147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4">
                <a:extLst>
                  <a:ext uri="{FF2B5EF4-FFF2-40B4-BE49-F238E27FC236}">
                    <a16:creationId xmlns:a16="http://schemas.microsoft.com/office/drawing/2014/main" id="{E99345B2-5577-4798-8DBC-A8040E1C170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5">
                <a:extLst>
                  <a:ext uri="{FF2B5EF4-FFF2-40B4-BE49-F238E27FC236}">
                    <a16:creationId xmlns:a16="http://schemas.microsoft.com/office/drawing/2014/main" id="{F327189C-9AB2-4BE4-BEFF-13F4E1778D06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6">
                <a:extLst>
                  <a:ext uri="{FF2B5EF4-FFF2-40B4-BE49-F238E27FC236}">
                    <a16:creationId xmlns:a16="http://schemas.microsoft.com/office/drawing/2014/main" id="{7F11114A-60DF-4358-A694-BB4FEEA2A6C7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7">
                <a:extLst>
                  <a:ext uri="{FF2B5EF4-FFF2-40B4-BE49-F238E27FC236}">
                    <a16:creationId xmlns:a16="http://schemas.microsoft.com/office/drawing/2014/main" id="{A23FCE7B-565B-4C89-BB57-1638682A4280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8">
                <a:extLst>
                  <a:ext uri="{FF2B5EF4-FFF2-40B4-BE49-F238E27FC236}">
                    <a16:creationId xmlns:a16="http://schemas.microsoft.com/office/drawing/2014/main" id="{0E2613AD-9079-429A-BC7D-F00A04FEFC83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9">
                <a:extLst>
                  <a:ext uri="{FF2B5EF4-FFF2-40B4-BE49-F238E27FC236}">
                    <a16:creationId xmlns:a16="http://schemas.microsoft.com/office/drawing/2014/main" id="{D8432CDA-98D7-4A05-A0F3-EDA2D11BC74F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0">
                <a:extLst>
                  <a:ext uri="{FF2B5EF4-FFF2-40B4-BE49-F238E27FC236}">
                    <a16:creationId xmlns:a16="http://schemas.microsoft.com/office/drawing/2014/main" id="{9E761685-9937-4475-8FEE-7B969A517733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1">
                <a:extLst>
                  <a:ext uri="{FF2B5EF4-FFF2-40B4-BE49-F238E27FC236}">
                    <a16:creationId xmlns:a16="http://schemas.microsoft.com/office/drawing/2014/main" id="{504C3711-C622-42DC-9899-B3858E082F8D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2">
                <a:extLst>
                  <a:ext uri="{FF2B5EF4-FFF2-40B4-BE49-F238E27FC236}">
                    <a16:creationId xmlns:a16="http://schemas.microsoft.com/office/drawing/2014/main" id="{1A83ECB3-AA6D-4F83-A917-59F1F3CAF53A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3">
                <a:extLst>
                  <a:ext uri="{FF2B5EF4-FFF2-40B4-BE49-F238E27FC236}">
                    <a16:creationId xmlns:a16="http://schemas.microsoft.com/office/drawing/2014/main" id="{3375B322-614F-48CD-9559-DDABC5D9313C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4">
                <a:extLst>
                  <a:ext uri="{FF2B5EF4-FFF2-40B4-BE49-F238E27FC236}">
                    <a16:creationId xmlns:a16="http://schemas.microsoft.com/office/drawing/2014/main" id="{B19264DC-7279-4EAE-9B3E-6C1ADC0DB8DF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5">
                <a:extLst>
                  <a:ext uri="{FF2B5EF4-FFF2-40B4-BE49-F238E27FC236}">
                    <a16:creationId xmlns:a16="http://schemas.microsoft.com/office/drawing/2014/main" id="{785CCA65-BECC-4A15-B2F7-9CCF558B8165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6">
                <a:extLst>
                  <a:ext uri="{FF2B5EF4-FFF2-40B4-BE49-F238E27FC236}">
                    <a16:creationId xmlns:a16="http://schemas.microsoft.com/office/drawing/2014/main" id="{7CC1776D-4ADE-4C0C-965F-79108AEEF1BC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7">
                <a:extLst>
                  <a:ext uri="{FF2B5EF4-FFF2-40B4-BE49-F238E27FC236}">
                    <a16:creationId xmlns:a16="http://schemas.microsoft.com/office/drawing/2014/main" id="{B55C28CF-9862-488A-8C81-3050036A705D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8">
                <a:extLst>
                  <a:ext uri="{FF2B5EF4-FFF2-40B4-BE49-F238E27FC236}">
                    <a16:creationId xmlns:a16="http://schemas.microsoft.com/office/drawing/2014/main" id="{21D5562D-7135-49BA-B33A-8426A8A0AD75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9">
                <a:extLst>
                  <a:ext uri="{FF2B5EF4-FFF2-40B4-BE49-F238E27FC236}">
                    <a16:creationId xmlns:a16="http://schemas.microsoft.com/office/drawing/2014/main" id="{F39A28E8-9029-4984-AFC2-3FD4EEC51BA7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0">
                <a:extLst>
                  <a:ext uri="{FF2B5EF4-FFF2-40B4-BE49-F238E27FC236}">
                    <a16:creationId xmlns:a16="http://schemas.microsoft.com/office/drawing/2014/main" id="{15D4F68C-30B2-45C2-BDD1-B6EBEE511F2B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61">
                <a:extLst>
                  <a:ext uri="{FF2B5EF4-FFF2-40B4-BE49-F238E27FC236}">
                    <a16:creationId xmlns:a16="http://schemas.microsoft.com/office/drawing/2014/main" id="{051ED23E-8584-4999-8EC5-84277C9290D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94A4DDCC-9F42-4948-9645-E86435B98B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6FD5EE-114E-4722-B4F2-F97B4E5BF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6A4415C-3223-40AA-9C39-316146802F9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49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26" Type="http://schemas.openxmlformats.org/officeDocument/2006/relationships/image" Target="../media/image8.png"/><Relationship Id="rId39" Type="http://schemas.openxmlformats.org/officeDocument/2006/relationships/image" Target="../media/image21.png"/><Relationship Id="rId21" Type="http://schemas.openxmlformats.org/officeDocument/2006/relationships/image" Target="../media/image3.png"/><Relationship Id="rId34" Type="http://schemas.openxmlformats.org/officeDocument/2006/relationships/image" Target="../media/image16.png"/><Relationship Id="rId42" Type="http://schemas.openxmlformats.org/officeDocument/2006/relationships/image" Target="../media/image24.png"/><Relationship Id="rId47" Type="http://schemas.openxmlformats.org/officeDocument/2006/relationships/image" Target="../media/image29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6.png"/><Relationship Id="rId32" Type="http://schemas.openxmlformats.org/officeDocument/2006/relationships/image" Target="../media/image14.png"/><Relationship Id="rId37" Type="http://schemas.openxmlformats.org/officeDocument/2006/relationships/image" Target="../media/image19.png"/><Relationship Id="rId40" Type="http://schemas.openxmlformats.org/officeDocument/2006/relationships/image" Target="../media/image22.png"/><Relationship Id="rId45" Type="http://schemas.openxmlformats.org/officeDocument/2006/relationships/image" Target="../media/image27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28" Type="http://schemas.openxmlformats.org/officeDocument/2006/relationships/image" Target="../media/image10.png"/><Relationship Id="rId36" Type="http://schemas.openxmlformats.org/officeDocument/2006/relationships/image" Target="../media/image18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31" Type="http://schemas.openxmlformats.org/officeDocument/2006/relationships/image" Target="../media/image13.png"/><Relationship Id="rId44" Type="http://schemas.openxmlformats.org/officeDocument/2006/relationships/image" Target="../media/image2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Relationship Id="rId27" Type="http://schemas.openxmlformats.org/officeDocument/2006/relationships/image" Target="../media/image9.png"/><Relationship Id="rId30" Type="http://schemas.openxmlformats.org/officeDocument/2006/relationships/image" Target="../media/image12.png"/><Relationship Id="rId35" Type="http://schemas.openxmlformats.org/officeDocument/2006/relationships/image" Target="../media/image17.png"/><Relationship Id="rId43" Type="http://schemas.openxmlformats.org/officeDocument/2006/relationships/image" Target="../media/image25.png"/><Relationship Id="rId48" Type="http://schemas.openxmlformats.org/officeDocument/2006/relationships/image" Target="../media/image30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7.png"/><Relationship Id="rId33" Type="http://schemas.openxmlformats.org/officeDocument/2006/relationships/image" Target="../media/image15.png"/><Relationship Id="rId38" Type="http://schemas.openxmlformats.org/officeDocument/2006/relationships/image" Target="../media/image20.png"/><Relationship Id="rId46" Type="http://schemas.openxmlformats.org/officeDocument/2006/relationships/image" Target="../media/image28.emf"/><Relationship Id="rId20" Type="http://schemas.openxmlformats.org/officeDocument/2006/relationships/image" Target="../media/image2.jpeg"/><Relationship Id="rId41" Type="http://schemas.openxmlformats.org/officeDocument/2006/relationships/image" Target="../media/image2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1.jp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theme" Target="../theme/theme2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3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.png"/><Relationship Id="rId18" Type="http://schemas.openxmlformats.org/officeDocument/2006/relationships/image" Target="../media/image9.png"/><Relationship Id="rId26" Type="http://schemas.openxmlformats.org/officeDocument/2006/relationships/image" Target="../media/image17.png"/><Relationship Id="rId39" Type="http://schemas.openxmlformats.org/officeDocument/2006/relationships/image" Target="../media/image30.png"/><Relationship Id="rId21" Type="http://schemas.openxmlformats.org/officeDocument/2006/relationships/image" Target="../media/image12.png"/><Relationship Id="rId34" Type="http://schemas.openxmlformats.org/officeDocument/2006/relationships/image" Target="../media/image25.png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17" Type="http://schemas.openxmlformats.org/officeDocument/2006/relationships/image" Target="../media/image8.png"/><Relationship Id="rId25" Type="http://schemas.openxmlformats.org/officeDocument/2006/relationships/image" Target="../media/image16.png"/><Relationship Id="rId33" Type="http://schemas.openxmlformats.org/officeDocument/2006/relationships/image" Target="../media/image24.png"/><Relationship Id="rId38" Type="http://schemas.openxmlformats.org/officeDocument/2006/relationships/image" Target="../media/image29.png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7.png"/><Relationship Id="rId20" Type="http://schemas.openxmlformats.org/officeDocument/2006/relationships/image" Target="../media/image11.png"/><Relationship Id="rId29" Type="http://schemas.openxmlformats.org/officeDocument/2006/relationships/image" Target="../media/image20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image" Target="../media/image15.png"/><Relationship Id="rId32" Type="http://schemas.openxmlformats.org/officeDocument/2006/relationships/image" Target="../media/image23.png"/><Relationship Id="rId37" Type="http://schemas.openxmlformats.org/officeDocument/2006/relationships/image" Target="../media/image28.emf"/><Relationship Id="rId40" Type="http://schemas.openxmlformats.org/officeDocument/2006/relationships/image" Target="../media/image38.png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6.png"/><Relationship Id="rId23" Type="http://schemas.openxmlformats.org/officeDocument/2006/relationships/image" Target="../media/image14.png"/><Relationship Id="rId28" Type="http://schemas.openxmlformats.org/officeDocument/2006/relationships/image" Target="../media/image19.png"/><Relationship Id="rId36" Type="http://schemas.openxmlformats.org/officeDocument/2006/relationships/image" Target="../media/image27.png"/><Relationship Id="rId10" Type="http://schemas.openxmlformats.org/officeDocument/2006/relationships/slideLayout" Target="../slideLayouts/slideLayout28.xml"/><Relationship Id="rId19" Type="http://schemas.openxmlformats.org/officeDocument/2006/relationships/image" Target="../media/image10.png"/><Relationship Id="rId31" Type="http://schemas.openxmlformats.org/officeDocument/2006/relationships/image" Target="../media/image22.png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5.png"/><Relationship Id="rId22" Type="http://schemas.openxmlformats.org/officeDocument/2006/relationships/image" Target="../media/image13.png"/><Relationship Id="rId27" Type="http://schemas.openxmlformats.org/officeDocument/2006/relationships/image" Target="../media/image18.png"/><Relationship Id="rId30" Type="http://schemas.openxmlformats.org/officeDocument/2006/relationships/image" Target="../media/image21.png"/><Relationship Id="rId35" Type="http://schemas.openxmlformats.org/officeDocument/2006/relationships/image" Target="../media/image26.png"/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4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theme" Target="../theme/theme4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emf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>
            <a:lum/>
          </a:blip>
          <a:srcRect/>
          <a:stretch>
            <a:fillRect l="-292000" r="-29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1BD5B9-3474-42BA-AC18-E128DD254A7B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5338" cy="1003880"/>
          </a:xfrm>
          <a:prstGeom prst="rect">
            <a:avLst/>
          </a:prstGeom>
        </p:spPr>
      </p:pic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5" hidden="1">
            <a:extLst>
              <a:ext uri="{FF2B5EF4-FFF2-40B4-BE49-F238E27FC236}">
                <a16:creationId xmlns:a16="http://schemas.microsoft.com/office/drawing/2014/main" id="{C995CFAD-3BA1-4EC9-867D-60423D76AD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noProof="0"/>
              <a:t>Click to edit Master title style</a:t>
            </a:r>
            <a:endParaRPr lang="en-GB" noProof="0" dirty="0"/>
          </a:p>
        </p:txBody>
      </p:sp>
      <p:sp>
        <p:nvSpPr>
          <p:cNvPr id="72" name="Rectangle 2">
            <a:extLst>
              <a:ext uri="{FF2B5EF4-FFF2-40B4-BE49-F238E27FC236}">
                <a16:creationId xmlns:a16="http://schemas.microsoft.com/office/drawing/2014/main" id="{F152A04D-5063-4E95-9CB5-5C50E37A6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00" y="989808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GB" altLang="en-US" noProof="0" dirty="0"/>
          </a:p>
        </p:txBody>
      </p:sp>
      <p:sp>
        <p:nvSpPr>
          <p:cNvPr id="39" name="Text Box 34"/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E71E5B5-6921-4FB2-A9C4-9C2A029FF0B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5">
            <a:extLst>
              <a:ext uri="{FF2B5EF4-FFF2-40B4-BE49-F238E27FC236}">
                <a16:creationId xmlns:a16="http://schemas.microsoft.com/office/drawing/2014/main" id="{7B88B654-6870-4EB8-A79A-306A0238640A}"/>
              </a:ext>
            </a:extLst>
          </p:cNvPr>
          <p:cNvPicPr>
            <a:picLocks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AD208BC8-A4CD-468B-A92C-D874A6D486C7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42" name="Picture 41" descr="de.png">
              <a:extLst>
                <a:ext uri="{FF2B5EF4-FFF2-40B4-BE49-F238E27FC236}">
                  <a16:creationId xmlns:a16="http://schemas.microsoft.com/office/drawing/2014/main" id="{A5241CAB-ADA2-4417-AD58-366D338272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at.png">
              <a:extLst>
                <a:ext uri="{FF2B5EF4-FFF2-40B4-BE49-F238E27FC236}">
                  <a16:creationId xmlns:a16="http://schemas.microsoft.com/office/drawing/2014/main" id="{E44B6718-7132-4112-86F4-EB97255A03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be.png">
              <a:extLst>
                <a:ext uri="{FF2B5EF4-FFF2-40B4-BE49-F238E27FC236}">
                  <a16:creationId xmlns:a16="http://schemas.microsoft.com/office/drawing/2014/main" id="{0F720296-2A62-4DA7-837E-02D677FAAC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dk.png">
              <a:extLst>
                <a:ext uri="{FF2B5EF4-FFF2-40B4-BE49-F238E27FC236}">
                  <a16:creationId xmlns:a16="http://schemas.microsoft.com/office/drawing/2014/main" id="{D73A6867-7859-4C9C-BB7B-F223F064EB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es.png">
              <a:extLst>
                <a:ext uri="{FF2B5EF4-FFF2-40B4-BE49-F238E27FC236}">
                  <a16:creationId xmlns:a16="http://schemas.microsoft.com/office/drawing/2014/main" id="{1493C1A0-A11D-42B6-8DCB-162F826EEF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ee.png">
              <a:extLst>
                <a:ext uri="{FF2B5EF4-FFF2-40B4-BE49-F238E27FC236}">
                  <a16:creationId xmlns:a16="http://schemas.microsoft.com/office/drawing/2014/main" id="{0122824D-D8E9-4094-8057-406813DC2D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fi.png">
              <a:extLst>
                <a:ext uri="{FF2B5EF4-FFF2-40B4-BE49-F238E27FC236}">
                  <a16:creationId xmlns:a16="http://schemas.microsoft.com/office/drawing/2014/main" id="{4D5DC57B-4AEE-4812-9DD4-84980F6022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fr.png">
              <a:extLst>
                <a:ext uri="{FF2B5EF4-FFF2-40B4-BE49-F238E27FC236}">
                  <a16:creationId xmlns:a16="http://schemas.microsoft.com/office/drawing/2014/main" id="{FCDCEAFB-665D-48AD-9E34-D9CFF731FC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gr.png">
              <a:extLst>
                <a:ext uri="{FF2B5EF4-FFF2-40B4-BE49-F238E27FC236}">
                  <a16:creationId xmlns:a16="http://schemas.microsoft.com/office/drawing/2014/main" id="{F2E0A474-2FAE-477F-AB8D-C50F384AA0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hu.png">
              <a:extLst>
                <a:ext uri="{FF2B5EF4-FFF2-40B4-BE49-F238E27FC236}">
                  <a16:creationId xmlns:a16="http://schemas.microsoft.com/office/drawing/2014/main" id="{10168A5E-064A-4ABA-B5A6-59999CBC49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ie.png">
              <a:extLst>
                <a:ext uri="{FF2B5EF4-FFF2-40B4-BE49-F238E27FC236}">
                  <a16:creationId xmlns:a16="http://schemas.microsoft.com/office/drawing/2014/main" id="{5A32E48C-2D3D-4EEC-BE4D-423F2F39F1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it.png">
              <a:extLst>
                <a:ext uri="{FF2B5EF4-FFF2-40B4-BE49-F238E27FC236}">
                  <a16:creationId xmlns:a16="http://schemas.microsoft.com/office/drawing/2014/main" id="{4C3D6A8C-E062-466C-B2D8-52D1B3FC4E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lu.png">
              <a:extLst>
                <a:ext uri="{FF2B5EF4-FFF2-40B4-BE49-F238E27FC236}">
                  <a16:creationId xmlns:a16="http://schemas.microsoft.com/office/drawing/2014/main" id="{7A3219A7-1E00-4C98-81AF-1C2E67E102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no.png">
              <a:extLst>
                <a:ext uri="{FF2B5EF4-FFF2-40B4-BE49-F238E27FC236}">
                  <a16:creationId xmlns:a16="http://schemas.microsoft.com/office/drawing/2014/main" id="{56F0B3F4-5ADA-41BD-8413-E2B2699C4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nl.png">
              <a:extLst>
                <a:ext uri="{FF2B5EF4-FFF2-40B4-BE49-F238E27FC236}">
                  <a16:creationId xmlns:a16="http://schemas.microsoft.com/office/drawing/2014/main" id="{5CEDEC63-C26E-491B-A8CC-1F1F2EF2A8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pl.png">
              <a:extLst>
                <a:ext uri="{FF2B5EF4-FFF2-40B4-BE49-F238E27FC236}">
                  <a16:creationId xmlns:a16="http://schemas.microsoft.com/office/drawing/2014/main" id="{163376FE-C97D-4E6A-BE37-CCCC5BA436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pt.png">
              <a:extLst>
                <a:ext uri="{FF2B5EF4-FFF2-40B4-BE49-F238E27FC236}">
                  <a16:creationId xmlns:a16="http://schemas.microsoft.com/office/drawing/2014/main" id="{3BE778F5-B33E-4FAB-8AC1-1FCA0478FF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 descr="cz.png">
              <a:extLst>
                <a:ext uri="{FF2B5EF4-FFF2-40B4-BE49-F238E27FC236}">
                  <a16:creationId xmlns:a16="http://schemas.microsoft.com/office/drawing/2014/main" id="{A0ADC83A-EDBF-4D1F-9CC6-78C91183AC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ro.png">
              <a:extLst>
                <a:ext uri="{FF2B5EF4-FFF2-40B4-BE49-F238E27FC236}">
                  <a16:creationId xmlns:a16="http://schemas.microsoft.com/office/drawing/2014/main" id="{28F27ED4-7917-422D-9E5F-265059B3F4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60" descr="se.png">
              <a:extLst>
                <a:ext uri="{FF2B5EF4-FFF2-40B4-BE49-F238E27FC236}">
                  <a16:creationId xmlns:a16="http://schemas.microsoft.com/office/drawing/2014/main" id="{2AEDE91D-4CAE-4409-9544-1513C16F6A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61" descr="ch.png">
              <a:extLst>
                <a:ext uri="{FF2B5EF4-FFF2-40B4-BE49-F238E27FC236}">
                  <a16:creationId xmlns:a16="http://schemas.microsoft.com/office/drawing/2014/main" id="{D580BA20-050E-47FB-9E7A-385336FDC0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uk.png">
              <a:extLst>
                <a:ext uri="{FF2B5EF4-FFF2-40B4-BE49-F238E27FC236}">
                  <a16:creationId xmlns:a16="http://schemas.microsoft.com/office/drawing/2014/main" id="{26EB49F8-5DE5-4BA4-824D-55A8BFEA82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F2E67ACB-30B1-4DC0-A0F1-7AA87A8887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05FED7DC-B78B-4C40-8E7D-8BA59B4508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6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3" name="Picture 92" descr="ca.png">
              <a:extLst>
                <a:ext uri="{FF2B5EF4-FFF2-40B4-BE49-F238E27FC236}">
                  <a16:creationId xmlns:a16="http://schemas.microsoft.com/office/drawing/2014/main" id="{3A0D12A6-06A1-4C98-99F3-70AC0D5070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4" name="Picture 93" descr="si.png">
              <a:extLst>
                <a:ext uri="{FF2B5EF4-FFF2-40B4-BE49-F238E27FC236}">
                  <a16:creationId xmlns:a16="http://schemas.microsoft.com/office/drawing/2014/main" id="{7FB1B9B6-BD48-4410-9682-BA491E97DB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45" r:id="rId2"/>
    <p:sldLayoutId id="2147483974" r:id="rId3"/>
    <p:sldLayoutId id="2147483975" r:id="rId4"/>
    <p:sldLayoutId id="2147483973" r:id="rId5"/>
    <p:sldLayoutId id="2147483930" r:id="rId6"/>
    <p:sldLayoutId id="2147483931" r:id="rId7"/>
    <p:sldLayoutId id="2147483932" r:id="rId8"/>
    <p:sldLayoutId id="2147483933" r:id="rId9"/>
    <p:sldLayoutId id="2147483935" r:id="rId10"/>
    <p:sldLayoutId id="2147483936" r:id="rId11"/>
    <p:sldLayoutId id="2147483937" r:id="rId12"/>
    <p:sldLayoutId id="2147483938" r:id="rId13"/>
    <p:sldLayoutId id="2147483939" r:id="rId14"/>
    <p:sldLayoutId id="2147483946" r:id="rId15"/>
    <p:sldLayoutId id="2147483947" r:id="rId16"/>
    <p:sldLayoutId id="2147483977" r:id="rId17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8132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5777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93421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51066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661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4429E9-6B81-4D13-A2D5-C8043965D3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24"/>
            <a:ext cx="12225338" cy="1003880"/>
          </a:xfrm>
          <a:prstGeom prst="rect">
            <a:avLst/>
          </a:prstGeom>
        </p:spPr>
      </p:pic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2564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60" y="112584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109A9530-2671-487F-A9F5-FDB35D172B87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sp>
        <p:nvSpPr>
          <p:cNvPr id="3" name="Text Box 34">
            <a:extLst>
              <a:ext uri="{FF2B5EF4-FFF2-40B4-BE49-F238E27FC236}">
                <a16:creationId xmlns:a16="http://schemas.microsoft.com/office/drawing/2014/main" id="{174566EC-B884-414A-9831-F2C2C01CAF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68673324-7E47-2849-ABFE-CFCE924180D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6E905FD-56C1-4FF6-A433-C72EFE86E9E9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9A93288-EDE8-4BD5-96FF-1B2EA3FFBC82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6" name="Picture 65" descr="de.png">
              <a:extLst>
                <a:ext uri="{FF2B5EF4-FFF2-40B4-BE49-F238E27FC236}">
                  <a16:creationId xmlns:a16="http://schemas.microsoft.com/office/drawing/2014/main" id="{760C563F-A7CE-42D6-A531-E36FF56545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at.png">
              <a:extLst>
                <a:ext uri="{FF2B5EF4-FFF2-40B4-BE49-F238E27FC236}">
                  <a16:creationId xmlns:a16="http://schemas.microsoft.com/office/drawing/2014/main" id="{745E5468-A136-4E29-BD4E-07C55EE7DA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be.png">
              <a:extLst>
                <a:ext uri="{FF2B5EF4-FFF2-40B4-BE49-F238E27FC236}">
                  <a16:creationId xmlns:a16="http://schemas.microsoft.com/office/drawing/2014/main" id="{6C5D2AB2-C5DB-47C5-96A7-3F94A766B8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>
              <a:extLst>
                <a:ext uri="{FF2B5EF4-FFF2-40B4-BE49-F238E27FC236}">
                  <a16:creationId xmlns:a16="http://schemas.microsoft.com/office/drawing/2014/main" id="{EF3F6575-A941-48EA-98D9-AA971F5BC6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s.png">
              <a:extLst>
                <a:ext uri="{FF2B5EF4-FFF2-40B4-BE49-F238E27FC236}">
                  <a16:creationId xmlns:a16="http://schemas.microsoft.com/office/drawing/2014/main" id="{007F48F7-0ABA-48F5-B43A-BEFD99D68D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>
              <a:extLst>
                <a:ext uri="{FF2B5EF4-FFF2-40B4-BE49-F238E27FC236}">
                  <a16:creationId xmlns:a16="http://schemas.microsoft.com/office/drawing/2014/main" id="{9A67879E-944C-4F61-9786-B7DBEE98F5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>
              <a:extLst>
                <a:ext uri="{FF2B5EF4-FFF2-40B4-BE49-F238E27FC236}">
                  <a16:creationId xmlns:a16="http://schemas.microsoft.com/office/drawing/2014/main" id="{82F2C0BA-D9F5-49A2-A87C-C85C54E375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>
              <a:extLst>
                <a:ext uri="{FF2B5EF4-FFF2-40B4-BE49-F238E27FC236}">
                  <a16:creationId xmlns:a16="http://schemas.microsoft.com/office/drawing/2014/main" id="{7AA88890-8FB3-4C75-9063-2EE40DBD81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>
              <a:extLst>
                <a:ext uri="{FF2B5EF4-FFF2-40B4-BE49-F238E27FC236}">
                  <a16:creationId xmlns:a16="http://schemas.microsoft.com/office/drawing/2014/main" id="{97CBF1FB-D79A-4FB3-9460-F7B14B53F1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>
              <a:extLst>
                <a:ext uri="{FF2B5EF4-FFF2-40B4-BE49-F238E27FC236}">
                  <a16:creationId xmlns:a16="http://schemas.microsoft.com/office/drawing/2014/main" id="{B45010AA-1227-41DD-9734-AED55FE5BB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>
              <a:extLst>
                <a:ext uri="{FF2B5EF4-FFF2-40B4-BE49-F238E27FC236}">
                  <a16:creationId xmlns:a16="http://schemas.microsoft.com/office/drawing/2014/main" id="{E3664578-096E-4699-8813-CC2F821EEC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>
              <a:extLst>
                <a:ext uri="{FF2B5EF4-FFF2-40B4-BE49-F238E27FC236}">
                  <a16:creationId xmlns:a16="http://schemas.microsoft.com/office/drawing/2014/main" id="{8E5A5FA8-F098-4C0E-9437-01E717405A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>
              <a:extLst>
                <a:ext uri="{FF2B5EF4-FFF2-40B4-BE49-F238E27FC236}">
                  <a16:creationId xmlns:a16="http://schemas.microsoft.com/office/drawing/2014/main" id="{8D6DC45B-B216-4A24-9E1F-3805BF9FA2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o.png">
              <a:extLst>
                <a:ext uri="{FF2B5EF4-FFF2-40B4-BE49-F238E27FC236}">
                  <a16:creationId xmlns:a16="http://schemas.microsoft.com/office/drawing/2014/main" id="{F0E0FC1E-5C7D-4DD2-BCBE-71642F893F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>
              <a:extLst>
                <a:ext uri="{FF2B5EF4-FFF2-40B4-BE49-F238E27FC236}">
                  <a16:creationId xmlns:a16="http://schemas.microsoft.com/office/drawing/2014/main" id="{0FA1D3DA-89CE-4D1E-8BF0-1FE8F0C5C8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>
              <a:extLst>
                <a:ext uri="{FF2B5EF4-FFF2-40B4-BE49-F238E27FC236}">
                  <a16:creationId xmlns:a16="http://schemas.microsoft.com/office/drawing/2014/main" id="{E3AFD707-BCE7-47DC-B77F-4912D8405E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>
              <a:extLst>
                <a:ext uri="{FF2B5EF4-FFF2-40B4-BE49-F238E27FC236}">
                  <a16:creationId xmlns:a16="http://schemas.microsoft.com/office/drawing/2014/main" id="{0549F177-13D8-4ACE-81EF-E55FF34039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cz.png">
              <a:extLst>
                <a:ext uri="{FF2B5EF4-FFF2-40B4-BE49-F238E27FC236}">
                  <a16:creationId xmlns:a16="http://schemas.microsoft.com/office/drawing/2014/main" id="{66FE7C83-5775-487B-83BF-70E4964ADC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>
              <a:extLst>
                <a:ext uri="{FF2B5EF4-FFF2-40B4-BE49-F238E27FC236}">
                  <a16:creationId xmlns:a16="http://schemas.microsoft.com/office/drawing/2014/main" id="{7988151D-9E11-4869-851E-BD72CA5CF7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>
              <a:extLst>
                <a:ext uri="{FF2B5EF4-FFF2-40B4-BE49-F238E27FC236}">
                  <a16:creationId xmlns:a16="http://schemas.microsoft.com/office/drawing/2014/main" id="{9C67436D-D0C1-4C81-84F2-2200721144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ch.png">
              <a:extLst>
                <a:ext uri="{FF2B5EF4-FFF2-40B4-BE49-F238E27FC236}">
                  <a16:creationId xmlns:a16="http://schemas.microsoft.com/office/drawing/2014/main" id="{25881FB6-DC28-41AD-9CFC-44B4EABAEF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uk.png">
              <a:extLst>
                <a:ext uri="{FF2B5EF4-FFF2-40B4-BE49-F238E27FC236}">
                  <a16:creationId xmlns:a16="http://schemas.microsoft.com/office/drawing/2014/main" id="{56D0E232-B050-465E-A8E5-429977429C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4E870F51-6156-4B51-9EFE-726565E981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B9247864-AD0B-4199-A174-32F6A776CF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0" name="Picture 89" descr="ca.png">
              <a:extLst>
                <a:ext uri="{FF2B5EF4-FFF2-40B4-BE49-F238E27FC236}">
                  <a16:creationId xmlns:a16="http://schemas.microsoft.com/office/drawing/2014/main" id="{778DF6E6-606E-4F4E-9629-70F544AE0E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si.png">
              <a:extLst>
                <a:ext uri="{FF2B5EF4-FFF2-40B4-BE49-F238E27FC236}">
                  <a16:creationId xmlns:a16="http://schemas.microsoft.com/office/drawing/2014/main" id="{A17994B2-1DB8-420B-ADC5-35498FBEDE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479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67" name="Text Box DG">
            <a:extLst>
              <a:ext uri="{FF2B5EF4-FFF2-40B4-BE49-F238E27FC236}">
                <a16:creationId xmlns:a16="http://schemas.microsoft.com/office/drawing/2014/main" id="{041D4B4D-8C28-4798-BDA6-9AF59297F3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34">
            <a:extLst>
              <a:ext uri="{FF2B5EF4-FFF2-40B4-BE49-F238E27FC236}">
                <a16:creationId xmlns:a16="http://schemas.microsoft.com/office/drawing/2014/main" id="{06E20340-F309-4C15-A091-9346422556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A5060D9-A09D-4130-9267-1E715CE49C5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1ED6276D-5177-4E2E-AB64-34E17BB727A4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8" name="Picture 67" descr="de.png">
              <a:extLst>
                <a:ext uri="{FF2B5EF4-FFF2-40B4-BE49-F238E27FC236}">
                  <a16:creationId xmlns:a16="http://schemas.microsoft.com/office/drawing/2014/main" id="{5DC7C9DE-2330-4D19-B00A-88DF473A18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at.png">
              <a:extLst>
                <a:ext uri="{FF2B5EF4-FFF2-40B4-BE49-F238E27FC236}">
                  <a16:creationId xmlns:a16="http://schemas.microsoft.com/office/drawing/2014/main" id="{5F39B928-F085-435A-836B-6E4FE886F2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be.png">
              <a:extLst>
                <a:ext uri="{FF2B5EF4-FFF2-40B4-BE49-F238E27FC236}">
                  <a16:creationId xmlns:a16="http://schemas.microsoft.com/office/drawing/2014/main" id="{92D70443-A035-445C-90B8-D0F13DFE47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dk.png">
              <a:extLst>
                <a:ext uri="{FF2B5EF4-FFF2-40B4-BE49-F238E27FC236}">
                  <a16:creationId xmlns:a16="http://schemas.microsoft.com/office/drawing/2014/main" id="{5F8CB58C-F834-4E4A-9D36-00EDDA273C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s.png">
              <a:extLst>
                <a:ext uri="{FF2B5EF4-FFF2-40B4-BE49-F238E27FC236}">
                  <a16:creationId xmlns:a16="http://schemas.microsoft.com/office/drawing/2014/main" id="{7055F594-4C26-4AD7-9BA5-8139C8061C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ee.png">
              <a:extLst>
                <a:ext uri="{FF2B5EF4-FFF2-40B4-BE49-F238E27FC236}">
                  <a16:creationId xmlns:a16="http://schemas.microsoft.com/office/drawing/2014/main" id="{765A40EF-5597-4C60-86E4-9801C3D24F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i.png">
              <a:extLst>
                <a:ext uri="{FF2B5EF4-FFF2-40B4-BE49-F238E27FC236}">
                  <a16:creationId xmlns:a16="http://schemas.microsoft.com/office/drawing/2014/main" id="{573C7DF2-41EA-4200-ADCE-18BD651E2C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fr.png">
              <a:extLst>
                <a:ext uri="{FF2B5EF4-FFF2-40B4-BE49-F238E27FC236}">
                  <a16:creationId xmlns:a16="http://schemas.microsoft.com/office/drawing/2014/main" id="{17B26722-8F9C-427E-A30C-B936DC9F08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gr.png">
              <a:extLst>
                <a:ext uri="{FF2B5EF4-FFF2-40B4-BE49-F238E27FC236}">
                  <a16:creationId xmlns:a16="http://schemas.microsoft.com/office/drawing/2014/main" id="{57245A63-3018-4055-B9A1-29F620FCA1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hu.png">
              <a:extLst>
                <a:ext uri="{FF2B5EF4-FFF2-40B4-BE49-F238E27FC236}">
                  <a16:creationId xmlns:a16="http://schemas.microsoft.com/office/drawing/2014/main" id="{E729147B-9380-484B-8D1E-AE9F256BEC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e.png">
              <a:extLst>
                <a:ext uri="{FF2B5EF4-FFF2-40B4-BE49-F238E27FC236}">
                  <a16:creationId xmlns:a16="http://schemas.microsoft.com/office/drawing/2014/main" id="{C5506F1C-B0F4-416B-ACCE-17C303EF5D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it.png">
              <a:extLst>
                <a:ext uri="{FF2B5EF4-FFF2-40B4-BE49-F238E27FC236}">
                  <a16:creationId xmlns:a16="http://schemas.microsoft.com/office/drawing/2014/main" id="{AC0C54D4-FAA0-4101-8893-24CAD97FB5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lu.png">
              <a:extLst>
                <a:ext uri="{FF2B5EF4-FFF2-40B4-BE49-F238E27FC236}">
                  <a16:creationId xmlns:a16="http://schemas.microsoft.com/office/drawing/2014/main" id="{B31F1A5A-62D9-43BC-A07B-F35AC0607D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o.png">
              <a:extLst>
                <a:ext uri="{FF2B5EF4-FFF2-40B4-BE49-F238E27FC236}">
                  <a16:creationId xmlns:a16="http://schemas.microsoft.com/office/drawing/2014/main" id="{4B9F7D4D-96E0-459F-A2BD-5AFD632EE6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nl.png">
              <a:extLst>
                <a:ext uri="{FF2B5EF4-FFF2-40B4-BE49-F238E27FC236}">
                  <a16:creationId xmlns:a16="http://schemas.microsoft.com/office/drawing/2014/main" id="{41B0898E-ECC6-49EC-9A66-65D60F4DB0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l.png">
              <a:extLst>
                <a:ext uri="{FF2B5EF4-FFF2-40B4-BE49-F238E27FC236}">
                  <a16:creationId xmlns:a16="http://schemas.microsoft.com/office/drawing/2014/main" id="{E31CCE68-7B56-415F-918C-A42EB35BF3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pt.png">
              <a:extLst>
                <a:ext uri="{FF2B5EF4-FFF2-40B4-BE49-F238E27FC236}">
                  <a16:creationId xmlns:a16="http://schemas.microsoft.com/office/drawing/2014/main" id="{D0CFE0B0-E42C-4904-983B-D1DB399553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cz.png">
              <a:extLst>
                <a:ext uri="{FF2B5EF4-FFF2-40B4-BE49-F238E27FC236}">
                  <a16:creationId xmlns:a16="http://schemas.microsoft.com/office/drawing/2014/main" id="{2841A212-CE30-4B0A-AB08-084EDB27E5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ro.png">
              <a:extLst>
                <a:ext uri="{FF2B5EF4-FFF2-40B4-BE49-F238E27FC236}">
                  <a16:creationId xmlns:a16="http://schemas.microsoft.com/office/drawing/2014/main" id="{318B1B61-BFDA-445A-AA59-2B35F11EF7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se.png">
              <a:extLst>
                <a:ext uri="{FF2B5EF4-FFF2-40B4-BE49-F238E27FC236}">
                  <a16:creationId xmlns:a16="http://schemas.microsoft.com/office/drawing/2014/main" id="{B2DB8ECC-5001-4C88-9624-94FFBBC7D9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ch.png">
              <a:extLst>
                <a:ext uri="{FF2B5EF4-FFF2-40B4-BE49-F238E27FC236}">
                  <a16:creationId xmlns:a16="http://schemas.microsoft.com/office/drawing/2014/main" id="{A17E3AC4-4F9D-40D5-B3A4-C4898F5BB4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uk.png">
              <a:extLst>
                <a:ext uri="{FF2B5EF4-FFF2-40B4-BE49-F238E27FC236}">
                  <a16:creationId xmlns:a16="http://schemas.microsoft.com/office/drawing/2014/main" id="{4EDF34B2-51C8-45DA-A8CC-BA9740B640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DC6B473C-D093-4B7A-BE75-C5354C5796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019E3EBB-F3EE-4591-B1D9-65F8A408FA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7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2" name="Picture 91" descr="ca.png">
              <a:extLst>
                <a:ext uri="{FF2B5EF4-FFF2-40B4-BE49-F238E27FC236}">
                  <a16:creationId xmlns:a16="http://schemas.microsoft.com/office/drawing/2014/main" id="{8C30F0CE-49F3-43C9-961D-EABF29DABA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3" name="Picture 92" descr="si.png">
              <a:extLst>
                <a:ext uri="{FF2B5EF4-FFF2-40B4-BE49-F238E27FC236}">
                  <a16:creationId xmlns:a16="http://schemas.microsoft.com/office/drawing/2014/main" id="{FA9D8F01-E979-4766-8D8A-F86C445CFE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4732B035-7DC9-457A-B11E-1F17E69F566A}"/>
              </a:ext>
            </a:extLst>
          </p:cNvPr>
          <p:cNvPicPr>
            <a:picLocks/>
          </p:cNvPicPr>
          <p:nvPr userDrawn="1"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9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72" r:id="rId7"/>
    <p:sldLayoutId id="2147483966" r:id="rId8"/>
    <p:sldLayoutId id="2147483967" r:id="rId9"/>
    <p:sldLayoutId id="2147483968" r:id="rId10"/>
    <p:sldLayoutId id="2147483969" r:id="rId1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974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64">
            <a:extLst>
              <a:ext uri="{FF2B5EF4-FFF2-40B4-BE49-F238E27FC236}">
                <a16:creationId xmlns:a16="http://schemas.microsoft.com/office/drawing/2014/main" id="{8F972EA9-1462-4B0E-A09A-25D9F39ABE44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11947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5">
            <a:extLst>
              <a:ext uri="{FF2B5EF4-FFF2-40B4-BE49-F238E27FC236}">
                <a16:creationId xmlns:a16="http://schemas.microsoft.com/office/drawing/2014/main" id="{5217072E-26F2-4536-B7A4-4922A861EF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1529" y="6578011"/>
            <a:ext cx="1641396" cy="113828"/>
          </a:xfrm>
          <a:prstGeom prst="rect">
            <a:avLst/>
          </a:prstGeom>
        </p:spPr>
      </p:pic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59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5" name="Text Box 34">
            <a:extLst>
              <a:ext uri="{FF2B5EF4-FFF2-40B4-BE49-F238E27FC236}">
                <a16:creationId xmlns:a16="http://schemas.microsoft.com/office/drawing/2014/main" id="{3DFCB740-7646-4EBC-AD20-3EBB6A01A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EC1D1E1-F167-4275-B0D3-2DDB714BE63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8F3D1486-C1E4-4A69-BEB3-1BCECE4A9D78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7" name="Picture 66" descr="de.png">
              <a:extLst>
                <a:ext uri="{FF2B5EF4-FFF2-40B4-BE49-F238E27FC236}">
                  <a16:creationId xmlns:a16="http://schemas.microsoft.com/office/drawing/2014/main" id="{AE4FF7E8-4072-4D62-B5A7-49A95FBC27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at.png">
              <a:extLst>
                <a:ext uri="{FF2B5EF4-FFF2-40B4-BE49-F238E27FC236}">
                  <a16:creationId xmlns:a16="http://schemas.microsoft.com/office/drawing/2014/main" id="{D64B3814-3460-4BD2-B2C6-2F536391E6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be.png">
              <a:extLst>
                <a:ext uri="{FF2B5EF4-FFF2-40B4-BE49-F238E27FC236}">
                  <a16:creationId xmlns:a16="http://schemas.microsoft.com/office/drawing/2014/main" id="{9DF21E6B-70A9-432C-A108-1EDE6FDDDF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dk.png">
              <a:extLst>
                <a:ext uri="{FF2B5EF4-FFF2-40B4-BE49-F238E27FC236}">
                  <a16:creationId xmlns:a16="http://schemas.microsoft.com/office/drawing/2014/main" id="{D5F8A1D1-27AD-49B3-B00C-DF80BC1475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s.png">
              <a:extLst>
                <a:ext uri="{FF2B5EF4-FFF2-40B4-BE49-F238E27FC236}">
                  <a16:creationId xmlns:a16="http://schemas.microsoft.com/office/drawing/2014/main" id="{578A51CF-D21B-451C-94E8-3DEE43398A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e.png">
              <a:extLst>
                <a:ext uri="{FF2B5EF4-FFF2-40B4-BE49-F238E27FC236}">
                  <a16:creationId xmlns:a16="http://schemas.microsoft.com/office/drawing/2014/main" id="{1A521DCA-52D4-4CC1-9650-DA1D55759C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i.png">
              <a:extLst>
                <a:ext uri="{FF2B5EF4-FFF2-40B4-BE49-F238E27FC236}">
                  <a16:creationId xmlns:a16="http://schemas.microsoft.com/office/drawing/2014/main" id="{D4B2DB1A-3C3C-489A-A1E0-66096FC8A3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r.png">
              <a:extLst>
                <a:ext uri="{FF2B5EF4-FFF2-40B4-BE49-F238E27FC236}">
                  <a16:creationId xmlns:a16="http://schemas.microsoft.com/office/drawing/2014/main" id="{C1FEDF27-CC31-4123-8B68-EB8E2F027E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gr.png">
              <a:extLst>
                <a:ext uri="{FF2B5EF4-FFF2-40B4-BE49-F238E27FC236}">
                  <a16:creationId xmlns:a16="http://schemas.microsoft.com/office/drawing/2014/main" id="{8671ECA3-1A79-4145-AE14-DEA1273076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hu.png">
              <a:extLst>
                <a:ext uri="{FF2B5EF4-FFF2-40B4-BE49-F238E27FC236}">
                  <a16:creationId xmlns:a16="http://schemas.microsoft.com/office/drawing/2014/main" id="{EB6DA1DB-9158-4541-9A14-2B9FC81DB2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e.png">
              <a:extLst>
                <a:ext uri="{FF2B5EF4-FFF2-40B4-BE49-F238E27FC236}">
                  <a16:creationId xmlns:a16="http://schemas.microsoft.com/office/drawing/2014/main" id="{2EA72000-17E3-4899-976B-F19DC272FD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t.png">
              <a:extLst>
                <a:ext uri="{FF2B5EF4-FFF2-40B4-BE49-F238E27FC236}">
                  <a16:creationId xmlns:a16="http://schemas.microsoft.com/office/drawing/2014/main" id="{CF4905CD-2FD6-4152-A775-21A249031F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lu.png">
              <a:extLst>
                <a:ext uri="{FF2B5EF4-FFF2-40B4-BE49-F238E27FC236}">
                  <a16:creationId xmlns:a16="http://schemas.microsoft.com/office/drawing/2014/main" id="{1D44C0B9-4E17-4B33-BEA6-BA0FFBC180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o.png">
              <a:extLst>
                <a:ext uri="{FF2B5EF4-FFF2-40B4-BE49-F238E27FC236}">
                  <a16:creationId xmlns:a16="http://schemas.microsoft.com/office/drawing/2014/main" id="{DC4FAE81-D71D-41AB-ADF0-5D6C354622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l.png">
              <a:extLst>
                <a:ext uri="{FF2B5EF4-FFF2-40B4-BE49-F238E27FC236}">
                  <a16:creationId xmlns:a16="http://schemas.microsoft.com/office/drawing/2014/main" id="{65E1215A-68E0-4905-9D79-91D656B302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l.png">
              <a:extLst>
                <a:ext uri="{FF2B5EF4-FFF2-40B4-BE49-F238E27FC236}">
                  <a16:creationId xmlns:a16="http://schemas.microsoft.com/office/drawing/2014/main" id="{38CCCFAE-C9AA-4EC8-8FF0-F43832A9E3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t.png">
              <a:extLst>
                <a:ext uri="{FF2B5EF4-FFF2-40B4-BE49-F238E27FC236}">
                  <a16:creationId xmlns:a16="http://schemas.microsoft.com/office/drawing/2014/main" id="{9C65F218-E6D1-4C44-9BCD-AC88ED8134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cz.png">
              <a:extLst>
                <a:ext uri="{FF2B5EF4-FFF2-40B4-BE49-F238E27FC236}">
                  <a16:creationId xmlns:a16="http://schemas.microsoft.com/office/drawing/2014/main" id="{2DB70297-7941-49CE-9FB6-CA855B4A96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ro.png">
              <a:extLst>
                <a:ext uri="{FF2B5EF4-FFF2-40B4-BE49-F238E27FC236}">
                  <a16:creationId xmlns:a16="http://schemas.microsoft.com/office/drawing/2014/main" id="{ACED1DD7-41B9-466C-B65A-E12132A286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se.png">
              <a:extLst>
                <a:ext uri="{FF2B5EF4-FFF2-40B4-BE49-F238E27FC236}">
                  <a16:creationId xmlns:a16="http://schemas.microsoft.com/office/drawing/2014/main" id="{F710EFB6-89D3-4A84-AED2-643BCD7E86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ch.png">
              <a:extLst>
                <a:ext uri="{FF2B5EF4-FFF2-40B4-BE49-F238E27FC236}">
                  <a16:creationId xmlns:a16="http://schemas.microsoft.com/office/drawing/2014/main" id="{0296E904-989A-4C4C-BE68-0FCA051606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uk.png">
              <a:extLst>
                <a:ext uri="{FF2B5EF4-FFF2-40B4-BE49-F238E27FC236}">
                  <a16:creationId xmlns:a16="http://schemas.microsoft.com/office/drawing/2014/main" id="{AE1559A6-B837-46AA-BD84-440CFB239E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46BC6FEA-1C1F-4E39-85BC-8DE6865475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00CFCB69-EC53-44A5-844A-32FEA74AED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2" name="Picture 91" descr="ca.png">
              <a:extLst>
                <a:ext uri="{FF2B5EF4-FFF2-40B4-BE49-F238E27FC236}">
                  <a16:creationId xmlns:a16="http://schemas.microsoft.com/office/drawing/2014/main" id="{514FF5D4-CC8D-4E45-AA09-6E6CB769C9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3" name="Picture 92" descr="si.png">
              <a:extLst>
                <a:ext uri="{FF2B5EF4-FFF2-40B4-BE49-F238E27FC236}">
                  <a16:creationId xmlns:a16="http://schemas.microsoft.com/office/drawing/2014/main" id="{504F49A5-E949-4E30-9FA4-B1EE2657D3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EE9226E0-2BA4-4DC2-994B-AD70CB993B22}"/>
              </a:ext>
            </a:extLst>
          </p:cNvPr>
          <p:cNvPicPr>
            <a:picLocks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3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126000" y="5346871"/>
            <a:ext cx="11913401" cy="70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02" tIns="44101" rIns="88202" bIns="44101" numCol="1" anchor="b" anchorCtr="0" compatLnSpc="1">
            <a:prstTxWarp prst="textNoShape">
              <a:avLst/>
            </a:prstTxWarp>
            <a:spAutoFit/>
          </a:bodyPr>
          <a:lstStyle/>
          <a:p>
            <a:pPr defTabSz="882030">
              <a:defRPr/>
            </a:pPr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TITLE OF PRESENTATION</a:t>
            </a: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6915705" y="4633594"/>
            <a:ext cx="5123696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 name</a:t>
            </a: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6975618" y="4907223"/>
            <a:ext cx="5123720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</a:p>
        </p:txBody>
      </p:sp>
      <p:sp>
        <p:nvSpPr>
          <p:cNvPr id="2" name="Text Box 99">
            <a:extLst>
              <a:ext uri="{FF2B5EF4-FFF2-40B4-BE49-F238E27FC236}">
                <a16:creationId xmlns:a16="http://schemas.microsoft.com/office/drawing/2014/main" id="{B06A49EE-0921-4A0E-99D9-29F5A2AC6E1F}"/>
              </a:ext>
            </a:extLst>
          </p:cNvPr>
          <p:cNvSpPr/>
          <p:nvPr/>
        </p:nvSpPr>
        <p:spPr>
          <a:xfrm>
            <a:off x="7288567" y="5590659"/>
            <a:ext cx="4750834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95C825-AEFB-4F6B-A0A9-7AE63EE48469}"/>
              </a:ext>
            </a:extLst>
          </p:cNvPr>
          <p:cNvSpPr txBox="1"/>
          <p:nvPr/>
        </p:nvSpPr>
        <p:spPr>
          <a:xfrm>
            <a:off x="609600" y="0"/>
            <a:ext cx="1120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+mj-lt"/>
                <a:ea typeface="MS PGothic" pitchFamily="34" charset="-128"/>
                <a:cs typeface="Arial" panose="020B0604020202020204" pitchFamily="34" charset="0"/>
              </a:rPr>
              <a:t>4th Carbon from Space Workshop</a:t>
            </a:r>
          </a:p>
        </p:txBody>
      </p:sp>
      <p:pic>
        <p:nvPicPr>
          <p:cNvPr id="9" name="Picture 58">
            <a:extLst>
              <a:ext uri="{FF2B5EF4-FFF2-40B4-BE49-F238E27FC236}">
                <a16:creationId xmlns:a16="http://schemas.microsoft.com/office/drawing/2014/main" id="{5840F9DC-AB91-432C-9268-2DA86F8E738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1446" y="-263699"/>
            <a:ext cx="2093892" cy="1314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F6CE7CE-F54B-4D18-8AEE-9CE7E4A2AD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66" y="6438900"/>
            <a:ext cx="10185400" cy="419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F3240-CE5F-4A63-91C3-A03EFC999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FB1EF-D927-498C-B8DB-992AD0729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665061"/>
      </p:ext>
    </p:extLst>
  </p:cSld>
  <p:clrMapOvr>
    <a:masterClrMapping/>
  </p:clrMapOvr>
</p:sld>
</file>

<file path=ppt/theme/theme1.xml><?xml version="1.0" encoding="utf-8"?>
<a:theme xmlns:a="http://schemas.openxmlformats.org/drawingml/2006/main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F1565A85-B878-49F9-899B-4F1FD8E5BBEB}" vid="{1D5F5E67-AB13-4111-9750-227349DF9C0E}"/>
    </a:ext>
  </a:extLst>
</a:theme>
</file>

<file path=ppt/theme/theme2.xml><?xml version="1.0" encoding="utf-8"?>
<a:theme xmlns:a="http://schemas.openxmlformats.org/drawingml/2006/main" name="ESA_Presentation_DARK_BG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err="1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F1565A85-B878-49F9-899B-4F1FD8E5BBEB}" vid="{CB5FC264-F170-4FD7-B1B7-AD228B5C627F}"/>
    </a:ext>
  </a:extLst>
</a:theme>
</file>

<file path=ppt/theme/theme3.xml><?xml version="1.0" encoding="utf-8"?>
<a:theme xmlns:a="http://schemas.openxmlformats.org/drawingml/2006/main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F1565A85-B878-49F9-899B-4F1FD8E5BBEB}" vid="{BAA92E9C-6AC9-4603-A52E-F067BCFA2092}"/>
    </a:ext>
  </a:extLst>
</a:theme>
</file>

<file path=ppt/theme/theme4.xml><?xml version="1.0" encoding="utf-8"?>
<a:theme xmlns:a="http://schemas.openxmlformats.org/drawingml/2006/main" name="ESA_Presentation_CLEAR_BG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F1565A85-B878-49F9-899B-4F1FD8E5BBEB}" vid="{74AF34BF-3A32-4DE4-AA6F-C6B9EC0D26DF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stribution xmlns="ddc99d1b-0883-4f2c-a8e6-6d8ebaa0e5d6" xsi:nil="true"/>
    <Organisational_x0020_entity xmlns="ddc99d1b-0883-4f2c-a8e6-6d8ebaa0e5d6" xsi:nil="true"/>
    <Document_x0020_Type xmlns="ddc99d1b-0883-4f2c-a8e6-6d8ebaa0e5d6">HO - Handout / Presentation</Document_x0020_Type>
    <Revision xmlns="http://schemas.microsoft.com/sharepoint/v3/fields">0</Revision>
    <IconOverlay xmlns="http://schemas.microsoft.com/sharepoint/v4" xsi:nil="true"/>
    <In_iShare xmlns="ddc99d1b-0883-4f2c-a8e6-6d8ebaa0e5d6">false</In_iShare>
    <Classification xmlns="ddc99d1b-0883-4f2c-a8e6-6d8ebaa0e5d6">ESA UNCLASSIFIED – For ESA Official Use Only</Classification>
    <Issue_x0020_Date xmlns="ddc99d1b-0883-4f2c-a8e6-6d8ebaa0e5d6">2022-10-16T22:00:00+00:00</Issue_x0020_Date>
    <Issue xmlns="ddc99d1b-0883-4f2c-a8e6-6d8ebaa0e5d6">0</Issue>
    <Reference xmlns="ddc99d1b-0883-4f2c-a8e6-6d8ebaa0e5d6" xsi:nil="true"/>
    <Assign_x0020_document_x0020_reference xmlns="ddc99d1b-0883-4f2c-a8e6-6d8ebaa0e5d6">false</Assign_x0020_document_x0020_reference>
    <Classification_x0020_Caveat xmlns="ddc99d1b-0883-4f2c-a8e6-6d8ebaa0e5d6" xsi:nil="true"/>
    <AutoSync xmlns="ddc99d1b-0883-4f2c-a8e6-6d8ebaa0e5d6">false</AutoSync>
    <Status xmlns="http://schemas.microsoft.com/sharepoint/v3/fields">N/A</Status>
    <_dlc_DocId xmlns="ddc99d1b-0883-4f2c-a8e6-6d8ebaa0e5d6">PKKMWAM5UKCP-1108600927-1303</_dlc_DocId>
    <_dlc_DocIdUrl xmlns="ddc99d1b-0883-4f2c-a8e6-6d8ebaa0e5d6">
      <Url>https://esateamsite.sso.esa.int/support/EOT2018/_layouts/15/DocIdRedir.aspx?ID=PKKMWAM5UKCP-1108600927-1303</Url>
      <Description>PKKMWAM5UKCP-1108600927-1303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ESA_Documents" ma:contentTypeID="0x010100B93108F87DD4F24BAE6D0E809C37974D000FC206F40FA8F44792B0B25BFFF4A9D0" ma:contentTypeVersion="43" ma:contentTypeDescription="" ma:contentTypeScope="" ma:versionID="9b1703045571109d1041c6f1d6402cb6">
  <xsd:schema xmlns:xsd="http://www.w3.org/2001/XMLSchema" xmlns:xs="http://www.w3.org/2001/XMLSchema" xmlns:p="http://schemas.microsoft.com/office/2006/metadata/properties" xmlns:ns2="ddc99d1b-0883-4f2c-a8e6-6d8ebaa0e5d6" xmlns:ns3="http://schemas.microsoft.com/sharepoint/v3/fields" xmlns:ns4="http://schemas.microsoft.com/sharepoint/v4" targetNamespace="http://schemas.microsoft.com/office/2006/metadata/properties" ma:root="true" ma:fieldsID="8aee6ade98337e03742b7c59ef1ca971" ns2:_="" ns3:_="" ns4:_="">
    <xsd:import namespace="ddc99d1b-0883-4f2c-a8e6-6d8ebaa0e5d6"/>
    <xsd:import namespace="http://schemas.microsoft.com/sharepoint/v3/fields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Reference" minOccurs="0"/>
                <xsd:element ref="ns2:Assign_x0020_document_x0020_reference" minOccurs="0"/>
                <xsd:element ref="ns2:Classification" minOccurs="0"/>
                <xsd:element ref="ns2:Classification_x0020_Caveat" minOccurs="0"/>
                <xsd:element ref="ns2:Issue_x0020_Date" minOccurs="0"/>
                <xsd:element ref="ns2:Issue" minOccurs="0"/>
                <xsd:element ref="ns3:Revision" minOccurs="0"/>
                <xsd:element ref="ns3:Status" minOccurs="0"/>
                <xsd:element ref="ns2:Distribution" minOccurs="0"/>
                <xsd:element ref="ns2:Organisational_x0020_entity" minOccurs="0"/>
                <xsd:element ref="ns2:_dlc_DocId" minOccurs="0"/>
                <xsd:element ref="ns2:_dlc_DocIdUrl" minOccurs="0"/>
                <xsd:element ref="ns2:_dlc_DocIdPersistId" minOccurs="0"/>
                <xsd:element ref="ns2:In_iShare" minOccurs="0"/>
                <xsd:element ref="ns2:AutoSync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c99d1b-0883-4f2c-a8e6-6d8ebaa0e5d6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2" nillable="true" ma:displayName="Document Type" ma:format="Dropdown" ma:internalName="Document_x0020_Type">
      <xsd:simpleType>
        <xsd:restriction base="dms:Choice">
          <xsd:enumeration value="AD - Assumption Document"/>
          <xsd:enumeration value="AN - Analysis"/>
          <xsd:enumeration value="AO - Announcement of Opportunity"/>
          <xsd:enumeration value="AR - Article"/>
          <xsd:enumeration value="BR - Brochure"/>
          <xsd:enumeration value="CCN - Contract Change Notice"/>
          <xsd:enumeration value="CE - Certificate (Certificate / Statement of Conformance, etc.)"/>
          <xsd:enumeration value="CO - Contract / Rider"/>
          <xsd:enumeration value="CP - Change Proposal (Engineering / Document)"/>
          <xsd:enumeration value="CR - Change Request (Engineering / Configuration)"/>
          <xsd:enumeration value="CT - Cost Documents (Estimate / CaC / CtC, etc)"/>
          <xsd:enumeration value="DCR - Cost Documents (Estimate / CaC / CtC, etc)"/>
          <xsd:enumeration value="DD - Design Description / Document"/>
          <xsd:enumeration value="DEC - Declaration"/>
          <xsd:enumeration value="DN - Delivery Notice / Release Notice / Transfer Notice"/>
          <xsd:enumeration value="DP - Data Package"/>
          <xsd:enumeration value="DRD - Document Requirements Definition"/>
          <xsd:enumeration value="DW - Drawing / Diagram"/>
          <xsd:enumeration value="EM - E-mail"/>
          <xsd:enumeration value="EX - Executive Summary"/>
          <xsd:enumeration value="FAX - Fax"/>
          <xsd:enumeration value="FI - File (Software / Configuration / Network)"/>
          <xsd:enumeration value="HO - Handout / Presentation"/>
          <xsd:enumeration value="IF - Interface Requirement / Specification / Interface Control Document / EID"/>
          <xsd:enumeration value="INS - Instruction"/>
          <xsd:enumeration value="ITT - Invitation to Tender"/>
          <xsd:enumeration value="LB - Logbook"/>
          <xsd:enumeration value="LE - Letter"/>
          <xsd:enumeration value="LEG - Legal Text"/>
          <xsd:enumeration value="LI - List"/>
          <xsd:enumeration value="MAN - Manual / User Guide / Handbook"/>
          <xsd:enumeration value="MIN - Minutes of Meeting"/>
          <xsd:enumeration value="ML - Model"/>
          <xsd:enumeration value="MO - Memorandum"/>
          <xsd:enumeration value="MOU - Agreement / Memorandum of Understanding"/>
          <xsd:enumeration value="MX - Matrix / Compliance"/>
          <xsd:enumeration value="NC - Non-Conformance"/>
          <xsd:enumeration value="NDA - Non-disclosure agreement"/>
          <xsd:enumeration value="OD - Operations Document"/>
          <xsd:enumeration value="OJ - Agenda"/>
          <xsd:enumeration value="PG - Progress Report / Status Report"/>
          <xsd:enumeration value="PL - Plan"/>
          <xsd:enumeration value="PO - Proposal"/>
          <xsd:enumeration value="POL - Policy Document"/>
          <xsd:enumeration value="PR - Procedure"/>
          <xsd:enumeration value="PT - Product Tree"/>
          <xsd:enumeration value="RD - Request for Deviation"/>
          <xsd:enumeration value="REC - Record"/>
          <xsd:enumeration value="REG - Regulation"/>
          <xsd:enumeration value="RES - Resolution"/>
          <xsd:enumeration value="RFQ - Request for Quotation"/>
          <xsd:enumeration value="RP - Report (Technical, Budget, Cost, Manpower, Travel, Audit, etc.)"/>
          <xsd:enumeration value="RS - Requirement Document / Specification (System, Subsystem, Unit, Equipment level)"/>
          <xsd:enumeration value="RW - Request for Waiver"/>
          <xsd:enumeration value="SC - Schedule / Network / Barchart / Chart"/>
          <xsd:enumeration value="SLA - Service Level Agreement"/>
          <xsd:enumeration value="SOW - Statement of Work"/>
          <xsd:enumeration value="SP - Specifications"/>
          <xsd:enumeration value="ST - Standards"/>
          <xsd:enumeration value="TC - Tender Conditions"/>
          <xsd:enumeration value="TN - Technical Note"/>
          <xsd:enumeration value="TOR - Terms of Reference"/>
          <xsd:enumeration value="TP - Test Procedure/Test Plan"/>
          <xsd:enumeration value="TR - Test Report / Test Result"/>
          <xsd:enumeration value="TS - Test Specification"/>
          <xsd:enumeration value="VC - Verification Control Document"/>
          <xsd:enumeration value="WBS - Work Breakdown Structure"/>
          <xsd:enumeration value="WI - Work Instruction"/>
          <xsd:enumeration value="WP - Working Paper"/>
          <xsd:enumeration value="WPD - Work Package Description"/>
          <xsd:enumeration value="AD"/>
          <xsd:enumeration value="AN"/>
          <xsd:enumeration value="AO"/>
          <xsd:enumeration value="AR"/>
          <xsd:enumeration value="BR"/>
          <xsd:enumeration value="CE"/>
          <xsd:enumeration value="CCN"/>
          <xsd:enumeration value="CO"/>
          <xsd:enumeration value="CP"/>
          <xsd:enumeration value="CR"/>
          <xsd:enumeration value="CT"/>
          <xsd:enumeration value="DEC"/>
          <xsd:enumeration value="DCR"/>
          <xsd:enumeration value="DD"/>
          <xsd:enumeration value="DN"/>
          <xsd:enumeration value="DP"/>
          <xsd:enumeration value="DRD"/>
          <xsd:enumeration value="DW"/>
          <xsd:enumeration value="EM"/>
          <xsd:enumeration value="EX"/>
          <xsd:enumeration value="FI"/>
          <xsd:enumeration value="FAX"/>
          <xsd:enumeration value="HO"/>
          <xsd:enumeration value="IF"/>
          <xsd:enumeration value="INS"/>
          <xsd:enumeration value="ITT"/>
          <xsd:enumeration value="LB"/>
          <xsd:enumeration value="LE"/>
          <xsd:enumeration value="LEG"/>
          <xsd:enumeration value="LI"/>
          <xsd:enumeration value="MAN"/>
          <xsd:enumeration value="ML"/>
          <xsd:enumeration value="MIN"/>
          <xsd:enumeration value="MO"/>
          <xsd:enumeration value="MOU"/>
          <xsd:enumeration value="MX"/>
          <xsd:enumeration value="NC"/>
          <xsd:enumeration value="NDA"/>
          <xsd:enumeration value="OD"/>
          <xsd:enumeration value="OJ"/>
          <xsd:enumeration value="POL"/>
          <xsd:enumeration value="PG"/>
          <xsd:enumeration value="PL"/>
          <xsd:enumeration value="PO"/>
          <xsd:enumeration value="PR"/>
          <xsd:enumeration value="PT"/>
          <xsd:enumeration value="REG"/>
          <xsd:enumeration value="RD"/>
          <xsd:enumeration value="REC"/>
          <xsd:enumeration value="RP"/>
          <xsd:enumeration value="RFQ"/>
          <xsd:enumeration value="RS"/>
          <xsd:enumeration value="RW"/>
          <xsd:enumeration value="RES"/>
          <xsd:enumeration value="SC"/>
          <xsd:enumeration value="SLA"/>
          <xsd:enumeration value="SP"/>
          <xsd:enumeration value="ST"/>
          <xsd:enumeration value="SOW"/>
          <xsd:enumeration value="TC"/>
          <xsd:enumeration value="TOR"/>
          <xsd:enumeration value="TN"/>
          <xsd:enumeration value="TP"/>
          <xsd:enumeration value="TR"/>
          <xsd:enumeration value="TS"/>
          <xsd:enumeration value="VC"/>
          <xsd:enumeration value="WBS"/>
          <xsd:enumeration value="WI"/>
          <xsd:enumeration value="WP"/>
          <xsd:enumeration value="WPD"/>
        </xsd:restriction>
      </xsd:simpleType>
    </xsd:element>
    <xsd:element name="Reference" ma:index="3" nillable="true" ma:displayName="Reference" ma:internalName="Reference">
      <xsd:simpleType>
        <xsd:restriction base="dms:Text">
          <xsd:maxLength value="255"/>
        </xsd:restriction>
      </xsd:simpleType>
    </xsd:element>
    <xsd:element name="Assign_x0020_document_x0020_reference" ma:index="4" nillable="true" ma:displayName="Assign document reference" ma:default="0" ma:internalName="Assign_x0020_document_x0020_reference">
      <xsd:simpleType>
        <xsd:restriction base="dms:Boolean"/>
      </xsd:simpleType>
    </xsd:element>
    <xsd:element name="Classification" ma:index="6" nillable="true" ma:displayName="Classification" ma:format="Dropdown" ma:internalName="Classification" ma:readOnly="false">
      <xsd:simpleType>
        <xsd:restriction base="dms:Choice">
          <xsd:enumeration value="ESA UNCLASSIFIED – Releasable to the Public"/>
          <xsd:enumeration value="ESA UNCLASSIFIED – For ESA Official Use Only"/>
          <xsd:enumeration value="ESA UNCLASSIFIED – Limited Distribution"/>
          <xsd:enumeration value="ESA UNCLASSIFIED – Sensitive Personal Data"/>
          <xsd:enumeration value="ESA UNCLASSIFIED - For Official Use"/>
          <xsd:enumeration value="ESA UNCLASSIFIED - For Internal Use"/>
          <xsd:enumeration value="ESA UNCLASSIFIED - Proprietary Information"/>
          <xsd:enumeration value="ESA UNCLASSIFIED - Personnel in Confidence"/>
          <xsd:enumeration value="ESA UNCLASSIFIED - Medical in Confidence"/>
          <xsd:enumeration value="ESA UNCLASSIFIED ITT - For Internal Use - Limited Distribution"/>
          <xsd:enumeration value="ESA UNCLASSIFIED TEB - For Internal Use - Limited Distribution"/>
          <xsd:enumeration value="ESA UNCLASSIFIED - Proprietary Information - Limited Distribution"/>
          <xsd:enumeration value="ESA Unclassified – For Official Use – Privileged – OBSOLETE"/>
          <xsd:enumeration value="ESA Unclassified – For Internal Use – Privileged – OBSOLETE"/>
          <xsd:enumeration value="ESA Unclassified – Proprietary Information – Privileged – OBSOLETE"/>
          <xsd:enumeration value="Non-ESA document"/>
          <xsd:enumeration value="Non-ESA document - Proprietary Information"/>
          <xsd:enumeration value="ESA Restricted – OBSOLETE"/>
          <xsd:enumeration value="ESA Confidential – OBSOLETE"/>
          <xsd:enumeration value="ESA Secret – OBSOLETE"/>
        </xsd:restriction>
      </xsd:simpleType>
    </xsd:element>
    <xsd:element name="Classification_x0020_Caveat" ma:index="7" nillable="true" ma:displayName="Classification Caveat" ma:description="Please use this field only in case of documents classified as &quot;For Internal Use&quot; and &quot;Proprietary Information&quot;" ma:internalName="Classification_x0020_Caveat">
      <xsd:simpleType>
        <xsd:restriction base="dms:Text">
          <xsd:maxLength value="255"/>
        </xsd:restriction>
      </xsd:simpleType>
    </xsd:element>
    <xsd:element name="Issue_x0020_Date" ma:index="8" nillable="true" ma:displayName="Issue Date" ma:format="DateOnly" ma:internalName="Issue_x0020_Date">
      <xsd:simpleType>
        <xsd:restriction base="dms:DateTime"/>
      </xsd:simpleType>
    </xsd:element>
    <xsd:element name="Issue" ma:index="9" nillable="true" ma:displayName="Issue" ma:internalName="Issue">
      <xsd:simpleType>
        <xsd:restriction base="dms:Text">
          <xsd:maxLength value="4"/>
        </xsd:restriction>
      </xsd:simpleType>
    </xsd:element>
    <xsd:element name="Distribution" ma:index="12" nillable="true" ma:displayName="Distribution" ma:internalName="Distribution">
      <xsd:simpleType>
        <xsd:restriction base="dms:Text">
          <xsd:maxLength value="255"/>
        </xsd:restriction>
      </xsd:simpleType>
    </xsd:element>
    <xsd:element name="Organisational_x0020_entity" ma:index="13" nillable="true" ma:displayName="Organisational entity" ma:internalName="Organisational_x0020_entity">
      <xsd:simpleType>
        <xsd:restriction base="dms:Text">
          <xsd:maxLength value="255"/>
        </xsd:restriction>
      </xsd:simpleType>
    </xsd:element>
    <xsd:element name="_dlc_DocId" ma:index="2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In_iShare" ma:index="25" nillable="true" ma:displayName="In_iShare" ma:default="0" ma:internalName="In_iShare">
      <xsd:simpleType>
        <xsd:restriction base="dms:Boolean"/>
      </xsd:simpleType>
    </xsd:element>
    <xsd:element name="AutoSync" ma:index="26" nillable="true" ma:displayName="AutoSync" ma:default="0" ma:internalName="AutoSync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Revision" ma:index="10" nillable="true" ma:displayName="Revision" ma:internalName="Revision">
      <xsd:simpleType>
        <xsd:restriction base="dms:Text">
          <xsd:maxLength value="4"/>
        </xsd:restriction>
      </xsd:simpleType>
    </xsd:element>
    <xsd:element name="Status" ma:index="11" nillable="true" ma:displayName="Status" ma:format="Dropdown" ma:internalName="Status">
      <xsd:simpleType>
        <xsd:restriction base="dms:Choice">
          <xsd:enumeration value="N/A"/>
          <xsd:enumeration value="For Information Only"/>
          <xsd:enumeration value="Draft"/>
          <xsd:enumeration value="Under Review"/>
          <xsd:enumeration value="Approved"/>
          <xsd:enumeration value="ESA Approved"/>
          <xsd:enumeration value="Issued"/>
          <xsd:enumeration value="Rejected"/>
          <xsd:enumeration value="Withdrawn"/>
          <xsd:enumeration value="Supersed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7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5" ma:displayName="Author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15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22279E-2C4C-4C93-8498-455A58D1433E}">
  <ds:schemaRefs>
    <ds:schemaRef ds:uri="http://www.w3.org/XML/1998/namespace"/>
    <ds:schemaRef ds:uri="http://purl.org/dc/elements/1.1/"/>
    <ds:schemaRef ds:uri="http://schemas.microsoft.com/office/2006/metadata/properties"/>
    <ds:schemaRef ds:uri="ddc99d1b-0883-4f2c-a8e6-6d8ebaa0e5d6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sharepoint/v4"/>
    <ds:schemaRef ds:uri="http://schemas.microsoft.com/sharepoint/v3/field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B14A63-63A1-4694-A9CB-C52F3967F032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32253E4B-BB15-4AC1-82DB-CDDE390D88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c99d1b-0883-4f2c-a8e6-6d8ebaa0e5d6"/>
    <ds:schemaRef ds:uri="http://schemas.microsoft.com/sharepoint/v3/field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2020_ESA_Presentation</Template>
  <TotalTime>27</TotalTime>
  <Words>12</Words>
  <Application>Microsoft Office PowerPoint</Application>
  <PresentationFormat>Custom</PresentationFormat>
  <Paragraphs>5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Verdana</vt:lpstr>
      <vt:lpstr>ESA_Presentation_DARK</vt:lpstr>
      <vt:lpstr>ESA_Presentation_DARK_BG</vt:lpstr>
      <vt:lpstr>ESA_Presentation_CLEAR</vt:lpstr>
      <vt:lpstr>ESA_Presentation_CLEAR_BG</vt:lpstr>
      <vt:lpstr>PowerPoint Presentation</vt:lpstr>
      <vt:lpstr>PowerPoint Presentation</vt:lpstr>
    </vt:vector>
  </TitlesOfParts>
  <Manager/>
  <Company>ESA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subject>TITLE OF PRESENTATION</dc:subject>
  <dc:creator>Ulla Vayrynen</dc:creator>
  <cp:keywords/>
  <dc:description/>
  <cp:lastModifiedBy>Ulla Vayrynen</cp:lastModifiedBy>
  <cp:revision>2</cp:revision>
  <cp:lastPrinted>2008-08-26T16:26:23Z</cp:lastPrinted>
  <dcterms:created xsi:type="dcterms:W3CDTF">2022-10-17T15:11:47Z</dcterms:created>
  <dcterms:modified xsi:type="dcterms:W3CDTF">2022-10-21T12:52:21Z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Ulla Vayrynen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0x010100B93108F87DD4F24BAE6D0E809C37974D000FC206F40FA8F44792B0B25BFFF4A9D0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– For ESA Official Use Only</vt:lpwstr>
  </property>
  <property fmtid="{D5CDD505-2E9C-101B-9397-08002B2CF9AE}" pid="18" name="Classification Caveat">
    <vt:lpwstr/>
  </property>
  <property fmtid="{D5CDD505-2E9C-101B-9397-08002B2CF9AE}" pid="19" name="Status">
    <vt:lpwstr>N/A</vt:lpwstr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2022-10-16T22:00:00Z</vt:filetime>
  </property>
  <property fmtid="{D5CDD505-2E9C-101B-9397-08002B2CF9AE}" pid="30" name="Organisational_x0020_entity">
    <vt:lpwstr/>
  </property>
  <property fmtid="{D5CDD505-2E9C-101B-9397-08002B2CF9AE}" pid="31" name="_dlc_DocIdItemGuid">
    <vt:lpwstr>5f0bab48-4ce0-4eab-83cc-d71b5b88219f</vt:lpwstr>
  </property>
  <property fmtid="{D5CDD505-2E9C-101B-9397-08002B2CF9AE}" pid="32" name="Organisational entity">
    <vt:lpwstr/>
  </property>
  <property fmtid="{D5CDD505-2E9C-101B-9397-08002B2CF9AE}" pid="33" name="IconOverlay">
    <vt:lpwstr/>
  </property>
  <property fmtid="{D5CDD505-2E9C-101B-9397-08002B2CF9AE}" pid="34" name="Document ID Value">
    <vt:lpwstr>PKKMWAM5UKCP-1108600927-1303</vt:lpwstr>
  </property>
  <property fmtid="{D5CDD505-2E9C-101B-9397-08002B2CF9AE}" pid="35" name="MSIP_Label_3976fa30-1907-4356-8241-62ea5e1c0256_Enabled">
    <vt:lpwstr>true</vt:lpwstr>
  </property>
  <property fmtid="{D5CDD505-2E9C-101B-9397-08002B2CF9AE}" pid="36" name="MSIP_Label_3976fa30-1907-4356-8241-62ea5e1c0256_SetDate">
    <vt:lpwstr>2020-09-30T12:03:24Z</vt:lpwstr>
  </property>
  <property fmtid="{D5CDD505-2E9C-101B-9397-08002B2CF9AE}" pid="37" name="MSIP_Label_3976fa30-1907-4356-8241-62ea5e1c0256_Method">
    <vt:lpwstr>Standard</vt:lpwstr>
  </property>
  <property fmtid="{D5CDD505-2E9C-101B-9397-08002B2CF9AE}" pid="38" name="MSIP_Label_3976fa30-1907-4356-8241-62ea5e1c0256_Name">
    <vt:lpwstr>ESA UNCLASSIFIED – For ESA Official Use Only</vt:lpwstr>
  </property>
  <property fmtid="{D5CDD505-2E9C-101B-9397-08002B2CF9AE}" pid="39" name="MSIP_Label_3976fa30-1907-4356-8241-62ea5e1c0256_SiteId">
    <vt:lpwstr>9a5cacd0-2bef-4dd7-ac5c-7ebe1f54f495</vt:lpwstr>
  </property>
  <property fmtid="{D5CDD505-2E9C-101B-9397-08002B2CF9AE}" pid="40" name="MSIP_Label_3976fa30-1907-4356-8241-62ea5e1c0256_ActionId">
    <vt:lpwstr>12cffb5a-e4fd-4993-a937-3b8906224a24</vt:lpwstr>
  </property>
  <property fmtid="{D5CDD505-2E9C-101B-9397-08002B2CF9AE}" pid="41" name="MSIP_Label_3976fa30-1907-4356-8241-62ea5e1c0256_ContentBits">
    <vt:lpwstr>0</vt:lpwstr>
  </property>
</Properties>
</file>